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0" r:id="rId3"/>
    <p:sldId id="282" r:id="rId4"/>
    <p:sldId id="278" r:id="rId5"/>
    <p:sldId id="279" r:id="rId6"/>
    <p:sldId id="268" r:id="rId7"/>
    <p:sldId id="261" r:id="rId8"/>
    <p:sldId id="281" r:id="rId9"/>
    <p:sldId id="284" r:id="rId10"/>
    <p:sldId id="285" r:id="rId11"/>
    <p:sldId id="270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63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typ\Dropbox\My%20Stuff\covid\VAERS%20database\Sasha%20Excel%20work\Dec8_2021\Variability%20-all%20data%20su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typ\Dropbox\My%20Stuff\covid\VAERS%20database\Sasha%20Excel%20work\Dec8_2021\Variability%20-all%20data%20su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typ\Dropbox\My%20Stuff\covid\VAERS%20database\source%20data%20files\All%20Manuf\VAERS_12-03-clean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typ\Dropbox\My%20Stuff\covid\VAERS%20database\source%20data%20files\All%20Manuf\VAERS_12-03-clean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typ\Dropbox\My%20Stuff\covid\VAERS%20database\source%20data%20files\All%20Manuf\VAERS_12-03-cleane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Serious Adverse Event per Lot* Sorted Alphabetically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FLU!$N$3:$N$5799</c:f>
              <c:strCache>
                <c:ptCount val="5797"/>
                <c:pt idx="0">
                  <c:v>111</c:v>
                </c:pt>
                <c:pt idx="1">
                  <c:v>345</c:v>
                </c:pt>
                <c:pt idx="2">
                  <c:v>484</c:v>
                </c:pt>
                <c:pt idx="3">
                  <c:v>673</c:v>
                </c:pt>
                <c:pt idx="4">
                  <c:v>859</c:v>
                </c:pt>
                <c:pt idx="5">
                  <c:v>1106</c:v>
                </c:pt>
                <c:pt idx="6">
                  <c:v>1224</c:v>
                </c:pt>
                <c:pt idx="7">
                  <c:v>1347</c:v>
                </c:pt>
                <c:pt idx="8">
                  <c:v>1451</c:v>
                </c:pt>
                <c:pt idx="9">
                  <c:v>1462</c:v>
                </c:pt>
                <c:pt idx="10">
                  <c:v>1725</c:v>
                </c:pt>
                <c:pt idx="11">
                  <c:v>2165</c:v>
                </c:pt>
                <c:pt idx="12">
                  <c:v>8132</c:v>
                </c:pt>
                <c:pt idx="13">
                  <c:v>9603</c:v>
                </c:pt>
                <c:pt idx="14">
                  <c:v>10739</c:v>
                </c:pt>
                <c:pt idx="15">
                  <c:v>11222</c:v>
                </c:pt>
                <c:pt idx="16">
                  <c:v>12048</c:v>
                </c:pt>
                <c:pt idx="17">
                  <c:v>13078</c:v>
                </c:pt>
                <c:pt idx="18">
                  <c:v>14581</c:v>
                </c:pt>
                <c:pt idx="19">
                  <c:v>25808</c:v>
                </c:pt>
                <c:pt idx="20">
                  <c:v>26125</c:v>
                </c:pt>
                <c:pt idx="21">
                  <c:v>36415</c:v>
                </c:pt>
                <c:pt idx="22">
                  <c:v>38544</c:v>
                </c:pt>
                <c:pt idx="23">
                  <c:v>44903</c:v>
                </c:pt>
                <c:pt idx="24">
                  <c:v>45978</c:v>
                </c:pt>
                <c:pt idx="25">
                  <c:v>46130</c:v>
                </c:pt>
                <c:pt idx="26">
                  <c:v>51128</c:v>
                </c:pt>
                <c:pt idx="27">
                  <c:v>58907</c:v>
                </c:pt>
                <c:pt idx="28">
                  <c:v>59208</c:v>
                </c:pt>
                <c:pt idx="29">
                  <c:v>61123</c:v>
                </c:pt>
                <c:pt idx="30">
                  <c:v>61350</c:v>
                </c:pt>
                <c:pt idx="31">
                  <c:v>61501</c:v>
                </c:pt>
                <c:pt idx="32">
                  <c:v>61503</c:v>
                </c:pt>
                <c:pt idx="33">
                  <c:v>62014</c:v>
                </c:pt>
                <c:pt idx="34">
                  <c:v>62217</c:v>
                </c:pt>
                <c:pt idx="35">
                  <c:v>62445</c:v>
                </c:pt>
                <c:pt idx="36">
                  <c:v>62755</c:v>
                </c:pt>
                <c:pt idx="37">
                  <c:v>63350</c:v>
                </c:pt>
                <c:pt idx="38">
                  <c:v>63356</c:v>
                </c:pt>
                <c:pt idx="39">
                  <c:v>66521</c:v>
                </c:pt>
                <c:pt idx="40">
                  <c:v>69240</c:v>
                </c:pt>
                <c:pt idx="41">
                  <c:v>69423</c:v>
                </c:pt>
                <c:pt idx="42">
                  <c:v>69425</c:v>
                </c:pt>
                <c:pt idx="43">
                  <c:v>69427</c:v>
                </c:pt>
                <c:pt idx="44">
                  <c:v>69479</c:v>
                </c:pt>
                <c:pt idx="45">
                  <c:v>69480</c:v>
                </c:pt>
                <c:pt idx="46">
                  <c:v>69690</c:v>
                </c:pt>
                <c:pt idx="47">
                  <c:v>69898</c:v>
                </c:pt>
                <c:pt idx="48">
                  <c:v>69899</c:v>
                </c:pt>
                <c:pt idx="49">
                  <c:v>70089</c:v>
                </c:pt>
                <c:pt idx="50">
                  <c:v>70249</c:v>
                </c:pt>
                <c:pt idx="51">
                  <c:v>70277</c:v>
                </c:pt>
                <c:pt idx="52">
                  <c:v>70278</c:v>
                </c:pt>
                <c:pt idx="53">
                  <c:v>70279</c:v>
                </c:pt>
                <c:pt idx="54">
                  <c:v>70385</c:v>
                </c:pt>
                <c:pt idx="55">
                  <c:v>70707</c:v>
                </c:pt>
                <c:pt idx="56">
                  <c:v>70736</c:v>
                </c:pt>
                <c:pt idx="57">
                  <c:v>70737</c:v>
                </c:pt>
                <c:pt idx="58">
                  <c:v>70738</c:v>
                </c:pt>
                <c:pt idx="59">
                  <c:v>70739</c:v>
                </c:pt>
                <c:pt idx="60">
                  <c:v>70740</c:v>
                </c:pt>
                <c:pt idx="61">
                  <c:v>70868</c:v>
                </c:pt>
                <c:pt idx="62">
                  <c:v>71032</c:v>
                </c:pt>
                <c:pt idx="63">
                  <c:v>71033</c:v>
                </c:pt>
                <c:pt idx="64">
                  <c:v>71210</c:v>
                </c:pt>
                <c:pt idx="65">
                  <c:v>71216</c:v>
                </c:pt>
                <c:pt idx="66">
                  <c:v>71353</c:v>
                </c:pt>
                <c:pt idx="67">
                  <c:v>71354</c:v>
                </c:pt>
                <c:pt idx="68">
                  <c:v>71356</c:v>
                </c:pt>
                <c:pt idx="69">
                  <c:v>71639</c:v>
                </c:pt>
                <c:pt idx="70">
                  <c:v>71642</c:v>
                </c:pt>
                <c:pt idx="71">
                  <c:v>71643</c:v>
                </c:pt>
                <c:pt idx="72">
                  <c:v>71646</c:v>
                </c:pt>
                <c:pt idx="73">
                  <c:v>71826</c:v>
                </c:pt>
                <c:pt idx="74">
                  <c:v>71830</c:v>
                </c:pt>
                <c:pt idx="75">
                  <c:v>71833</c:v>
                </c:pt>
                <c:pt idx="76">
                  <c:v>72001</c:v>
                </c:pt>
                <c:pt idx="77">
                  <c:v>72002</c:v>
                </c:pt>
                <c:pt idx="78">
                  <c:v>72005</c:v>
                </c:pt>
                <c:pt idx="79">
                  <c:v>72006</c:v>
                </c:pt>
                <c:pt idx="80">
                  <c:v>72223</c:v>
                </c:pt>
                <c:pt idx="81">
                  <c:v>77545</c:v>
                </c:pt>
                <c:pt idx="82">
                  <c:v>78476</c:v>
                </c:pt>
                <c:pt idx="83">
                  <c:v>78478</c:v>
                </c:pt>
                <c:pt idx="84">
                  <c:v>78479</c:v>
                </c:pt>
                <c:pt idx="85">
                  <c:v>78480</c:v>
                </c:pt>
                <c:pt idx="86">
                  <c:v>78990</c:v>
                </c:pt>
                <c:pt idx="87">
                  <c:v>78991</c:v>
                </c:pt>
                <c:pt idx="88">
                  <c:v>78994</c:v>
                </c:pt>
                <c:pt idx="89">
                  <c:v>78995</c:v>
                </c:pt>
                <c:pt idx="90">
                  <c:v>79238</c:v>
                </c:pt>
                <c:pt idx="91">
                  <c:v>79239</c:v>
                </c:pt>
                <c:pt idx="92">
                  <c:v>79240</c:v>
                </c:pt>
                <c:pt idx="93">
                  <c:v>79241</c:v>
                </c:pt>
                <c:pt idx="94">
                  <c:v>79489</c:v>
                </c:pt>
                <c:pt idx="95">
                  <c:v>79718</c:v>
                </c:pt>
                <c:pt idx="96">
                  <c:v>79719</c:v>
                </c:pt>
                <c:pt idx="97">
                  <c:v>79897</c:v>
                </c:pt>
                <c:pt idx="98">
                  <c:v>79898</c:v>
                </c:pt>
                <c:pt idx="99">
                  <c:v>80063</c:v>
                </c:pt>
                <c:pt idx="100">
                  <c:v>80070</c:v>
                </c:pt>
                <c:pt idx="101">
                  <c:v>80073</c:v>
                </c:pt>
                <c:pt idx="102">
                  <c:v>80433</c:v>
                </c:pt>
                <c:pt idx="103">
                  <c:v>80434</c:v>
                </c:pt>
                <c:pt idx="104">
                  <c:v>80435</c:v>
                </c:pt>
                <c:pt idx="105">
                  <c:v>80682</c:v>
                </c:pt>
                <c:pt idx="106">
                  <c:v>80683</c:v>
                </c:pt>
                <c:pt idx="107">
                  <c:v>80684</c:v>
                </c:pt>
                <c:pt idx="108">
                  <c:v>80685</c:v>
                </c:pt>
                <c:pt idx="109">
                  <c:v>80685</c:v>
                </c:pt>
                <c:pt idx="110">
                  <c:v>80687</c:v>
                </c:pt>
                <c:pt idx="111">
                  <c:v>80822</c:v>
                </c:pt>
                <c:pt idx="112">
                  <c:v>80956</c:v>
                </c:pt>
                <c:pt idx="113">
                  <c:v>81113</c:v>
                </c:pt>
                <c:pt idx="114">
                  <c:v>81270</c:v>
                </c:pt>
                <c:pt idx="115">
                  <c:v>81274</c:v>
                </c:pt>
                <c:pt idx="116">
                  <c:v>84996</c:v>
                </c:pt>
                <c:pt idx="117">
                  <c:v>87924</c:v>
                </c:pt>
                <c:pt idx="118">
                  <c:v>88634</c:v>
                </c:pt>
                <c:pt idx="119">
                  <c:v>88636</c:v>
                </c:pt>
                <c:pt idx="120">
                  <c:v>88637</c:v>
                </c:pt>
                <c:pt idx="121">
                  <c:v>88645</c:v>
                </c:pt>
                <c:pt idx="122">
                  <c:v>88805</c:v>
                </c:pt>
                <c:pt idx="123">
                  <c:v>88909</c:v>
                </c:pt>
                <c:pt idx="124">
                  <c:v>88910</c:v>
                </c:pt>
                <c:pt idx="125">
                  <c:v>89297</c:v>
                </c:pt>
                <c:pt idx="126">
                  <c:v>89627</c:v>
                </c:pt>
                <c:pt idx="127">
                  <c:v>89684</c:v>
                </c:pt>
                <c:pt idx="128">
                  <c:v>89685</c:v>
                </c:pt>
                <c:pt idx="129">
                  <c:v>89745</c:v>
                </c:pt>
                <c:pt idx="130">
                  <c:v>89750</c:v>
                </c:pt>
                <c:pt idx="131">
                  <c:v>89751</c:v>
                </c:pt>
                <c:pt idx="132">
                  <c:v>89880</c:v>
                </c:pt>
                <c:pt idx="133">
                  <c:v>89881</c:v>
                </c:pt>
                <c:pt idx="134">
                  <c:v>89884</c:v>
                </c:pt>
                <c:pt idx="135">
                  <c:v>89970</c:v>
                </c:pt>
                <c:pt idx="136">
                  <c:v>89972</c:v>
                </c:pt>
                <c:pt idx="137">
                  <c:v>89973</c:v>
                </c:pt>
                <c:pt idx="138">
                  <c:v>89975</c:v>
                </c:pt>
                <c:pt idx="139">
                  <c:v>89982</c:v>
                </c:pt>
                <c:pt idx="140">
                  <c:v>89985</c:v>
                </c:pt>
                <c:pt idx="141">
                  <c:v>89986</c:v>
                </c:pt>
                <c:pt idx="142">
                  <c:v>89987</c:v>
                </c:pt>
                <c:pt idx="143">
                  <c:v>89989</c:v>
                </c:pt>
                <c:pt idx="144">
                  <c:v>89994</c:v>
                </c:pt>
                <c:pt idx="145">
                  <c:v>90656</c:v>
                </c:pt>
                <c:pt idx="146">
                  <c:v>90658</c:v>
                </c:pt>
                <c:pt idx="147">
                  <c:v>90659</c:v>
                </c:pt>
                <c:pt idx="148">
                  <c:v>90662</c:v>
                </c:pt>
                <c:pt idx="149">
                  <c:v>90674</c:v>
                </c:pt>
                <c:pt idx="150">
                  <c:v>93179</c:v>
                </c:pt>
                <c:pt idx="151">
                  <c:v>93357</c:v>
                </c:pt>
                <c:pt idx="152">
                  <c:v>96030</c:v>
                </c:pt>
                <c:pt idx="153">
                  <c:v>96033</c:v>
                </c:pt>
                <c:pt idx="154">
                  <c:v>96034</c:v>
                </c:pt>
                <c:pt idx="155">
                  <c:v>96035</c:v>
                </c:pt>
                <c:pt idx="156">
                  <c:v>100923</c:v>
                </c:pt>
                <c:pt idx="157">
                  <c:v>110041</c:v>
                </c:pt>
                <c:pt idx="158">
                  <c:v>110404</c:v>
                </c:pt>
                <c:pt idx="159">
                  <c:v>110405</c:v>
                </c:pt>
                <c:pt idx="160">
                  <c:v>110423</c:v>
                </c:pt>
                <c:pt idx="161">
                  <c:v>110801</c:v>
                </c:pt>
                <c:pt idx="162">
                  <c:v>111002</c:v>
                </c:pt>
                <c:pt idx="163">
                  <c:v>111689</c:v>
                </c:pt>
                <c:pt idx="164">
                  <c:v>111690</c:v>
                </c:pt>
                <c:pt idx="165">
                  <c:v>111691</c:v>
                </c:pt>
                <c:pt idx="166">
                  <c:v>111764</c:v>
                </c:pt>
                <c:pt idx="167">
                  <c:v>120581</c:v>
                </c:pt>
                <c:pt idx="168">
                  <c:v>122105</c:v>
                </c:pt>
                <c:pt idx="169">
                  <c:v>122203</c:v>
                </c:pt>
                <c:pt idx="170">
                  <c:v>122204</c:v>
                </c:pt>
                <c:pt idx="171">
                  <c:v>122221</c:v>
                </c:pt>
                <c:pt idx="172">
                  <c:v>123001</c:v>
                </c:pt>
                <c:pt idx="173">
                  <c:v>123003</c:v>
                </c:pt>
                <c:pt idx="174">
                  <c:v>123004</c:v>
                </c:pt>
                <c:pt idx="175">
                  <c:v>123123</c:v>
                </c:pt>
                <c:pt idx="176">
                  <c:v>123124</c:v>
                </c:pt>
                <c:pt idx="177">
                  <c:v>123222</c:v>
                </c:pt>
                <c:pt idx="178">
                  <c:v>123225</c:v>
                </c:pt>
                <c:pt idx="179">
                  <c:v>123405</c:v>
                </c:pt>
                <c:pt idx="180">
                  <c:v>123433</c:v>
                </c:pt>
                <c:pt idx="181">
                  <c:v>127204</c:v>
                </c:pt>
                <c:pt idx="182">
                  <c:v>127599</c:v>
                </c:pt>
                <c:pt idx="183">
                  <c:v>130920</c:v>
                </c:pt>
                <c:pt idx="184">
                  <c:v>141101</c:v>
                </c:pt>
                <c:pt idx="185">
                  <c:v>141200</c:v>
                </c:pt>
                <c:pt idx="186">
                  <c:v>142905</c:v>
                </c:pt>
                <c:pt idx="187">
                  <c:v>145221</c:v>
                </c:pt>
                <c:pt idx="188">
                  <c:v>145224</c:v>
                </c:pt>
                <c:pt idx="189">
                  <c:v>145236</c:v>
                </c:pt>
                <c:pt idx="190">
                  <c:v>145301</c:v>
                </c:pt>
                <c:pt idx="191">
                  <c:v>145305</c:v>
                </c:pt>
                <c:pt idx="192">
                  <c:v>145402</c:v>
                </c:pt>
                <c:pt idx="193">
                  <c:v>145403</c:v>
                </c:pt>
                <c:pt idx="194">
                  <c:v>145404</c:v>
                </c:pt>
                <c:pt idx="195">
                  <c:v>145405</c:v>
                </c:pt>
                <c:pt idx="196">
                  <c:v>145623</c:v>
                </c:pt>
                <c:pt idx="197">
                  <c:v>145624</c:v>
                </c:pt>
                <c:pt idx="198">
                  <c:v>145701</c:v>
                </c:pt>
                <c:pt idx="199">
                  <c:v>145905</c:v>
                </c:pt>
                <c:pt idx="200">
                  <c:v>146301</c:v>
                </c:pt>
                <c:pt idx="201">
                  <c:v>146305</c:v>
                </c:pt>
                <c:pt idx="202">
                  <c:v>146321</c:v>
                </c:pt>
                <c:pt idx="203">
                  <c:v>146401</c:v>
                </c:pt>
                <c:pt idx="204">
                  <c:v>146403</c:v>
                </c:pt>
                <c:pt idx="205">
                  <c:v>146404</c:v>
                </c:pt>
                <c:pt idx="206">
                  <c:v>146501</c:v>
                </c:pt>
                <c:pt idx="207">
                  <c:v>146502</c:v>
                </c:pt>
                <c:pt idx="208">
                  <c:v>146604</c:v>
                </c:pt>
                <c:pt idx="209">
                  <c:v>146605</c:v>
                </c:pt>
                <c:pt idx="210">
                  <c:v>148525</c:v>
                </c:pt>
                <c:pt idx="211">
                  <c:v>151750</c:v>
                </c:pt>
                <c:pt idx="212">
                  <c:v>152805</c:v>
                </c:pt>
                <c:pt idx="213">
                  <c:v>157101</c:v>
                </c:pt>
                <c:pt idx="214">
                  <c:v>157102</c:v>
                </c:pt>
                <c:pt idx="215">
                  <c:v>157103</c:v>
                </c:pt>
                <c:pt idx="216">
                  <c:v>157404</c:v>
                </c:pt>
                <c:pt idx="217">
                  <c:v>157702</c:v>
                </c:pt>
                <c:pt idx="218">
                  <c:v>157703</c:v>
                </c:pt>
                <c:pt idx="219">
                  <c:v>157904</c:v>
                </c:pt>
                <c:pt idx="220">
                  <c:v>158404</c:v>
                </c:pt>
                <c:pt idx="221">
                  <c:v>158902</c:v>
                </c:pt>
                <c:pt idx="222">
                  <c:v>160233</c:v>
                </c:pt>
                <c:pt idx="223">
                  <c:v>160234</c:v>
                </c:pt>
                <c:pt idx="224">
                  <c:v>161205</c:v>
                </c:pt>
                <c:pt idx="225">
                  <c:v>161207</c:v>
                </c:pt>
                <c:pt idx="226">
                  <c:v>161211</c:v>
                </c:pt>
                <c:pt idx="227">
                  <c:v>161281</c:v>
                </c:pt>
                <c:pt idx="228">
                  <c:v>165803</c:v>
                </c:pt>
                <c:pt idx="229">
                  <c:v>168603</c:v>
                </c:pt>
                <c:pt idx="230">
                  <c:v>168604</c:v>
                </c:pt>
                <c:pt idx="231">
                  <c:v>168605</c:v>
                </c:pt>
                <c:pt idx="232">
                  <c:v>168701</c:v>
                </c:pt>
                <c:pt idx="233">
                  <c:v>168704</c:v>
                </c:pt>
                <c:pt idx="234">
                  <c:v>168802</c:v>
                </c:pt>
                <c:pt idx="235">
                  <c:v>168803</c:v>
                </c:pt>
                <c:pt idx="236">
                  <c:v>168804</c:v>
                </c:pt>
                <c:pt idx="237">
                  <c:v>168805</c:v>
                </c:pt>
                <c:pt idx="238">
                  <c:v>168901</c:v>
                </c:pt>
                <c:pt idx="239">
                  <c:v>169001</c:v>
                </c:pt>
                <c:pt idx="240">
                  <c:v>169005</c:v>
                </c:pt>
                <c:pt idx="241">
                  <c:v>169024</c:v>
                </c:pt>
                <c:pt idx="242">
                  <c:v>169203</c:v>
                </c:pt>
                <c:pt idx="243">
                  <c:v>169204</c:v>
                </c:pt>
                <c:pt idx="244">
                  <c:v>169303</c:v>
                </c:pt>
                <c:pt idx="245">
                  <c:v>169305</c:v>
                </c:pt>
                <c:pt idx="246">
                  <c:v>169403</c:v>
                </c:pt>
                <c:pt idx="247">
                  <c:v>169501</c:v>
                </c:pt>
                <c:pt idx="248">
                  <c:v>173252</c:v>
                </c:pt>
                <c:pt idx="249">
                  <c:v>173253</c:v>
                </c:pt>
                <c:pt idx="250">
                  <c:v>173537</c:v>
                </c:pt>
                <c:pt idx="251">
                  <c:v>173538</c:v>
                </c:pt>
                <c:pt idx="252">
                  <c:v>173906</c:v>
                </c:pt>
                <c:pt idx="253">
                  <c:v>174084</c:v>
                </c:pt>
                <c:pt idx="254">
                  <c:v>174085</c:v>
                </c:pt>
                <c:pt idx="255">
                  <c:v>174269</c:v>
                </c:pt>
                <c:pt idx="256">
                  <c:v>174273</c:v>
                </c:pt>
                <c:pt idx="257">
                  <c:v>174275</c:v>
                </c:pt>
                <c:pt idx="258">
                  <c:v>174277</c:v>
                </c:pt>
                <c:pt idx="259">
                  <c:v>178303</c:v>
                </c:pt>
                <c:pt idx="260">
                  <c:v>178502</c:v>
                </c:pt>
                <c:pt idx="261">
                  <c:v>178601</c:v>
                </c:pt>
                <c:pt idx="262">
                  <c:v>178701</c:v>
                </c:pt>
                <c:pt idx="263">
                  <c:v>178802</c:v>
                </c:pt>
                <c:pt idx="264">
                  <c:v>178902</c:v>
                </c:pt>
                <c:pt idx="265">
                  <c:v>179001</c:v>
                </c:pt>
                <c:pt idx="266">
                  <c:v>179303</c:v>
                </c:pt>
                <c:pt idx="267">
                  <c:v>179501</c:v>
                </c:pt>
                <c:pt idx="268">
                  <c:v>182043</c:v>
                </c:pt>
                <c:pt idx="269">
                  <c:v>185284</c:v>
                </c:pt>
                <c:pt idx="270">
                  <c:v>185286</c:v>
                </c:pt>
                <c:pt idx="271">
                  <c:v>185327</c:v>
                </c:pt>
                <c:pt idx="272">
                  <c:v>185886</c:v>
                </c:pt>
                <c:pt idx="273">
                  <c:v>185887</c:v>
                </c:pt>
                <c:pt idx="274">
                  <c:v>185888</c:v>
                </c:pt>
                <c:pt idx="275">
                  <c:v>186866</c:v>
                </c:pt>
                <c:pt idx="276">
                  <c:v>195124</c:v>
                </c:pt>
                <c:pt idx="277">
                  <c:v>195125</c:v>
                </c:pt>
                <c:pt idx="278">
                  <c:v>195211</c:v>
                </c:pt>
                <c:pt idx="279">
                  <c:v>195212</c:v>
                </c:pt>
                <c:pt idx="280">
                  <c:v>195214</c:v>
                </c:pt>
                <c:pt idx="281">
                  <c:v>195215</c:v>
                </c:pt>
                <c:pt idx="282">
                  <c:v>195216</c:v>
                </c:pt>
                <c:pt idx="283">
                  <c:v>195218</c:v>
                </c:pt>
                <c:pt idx="284">
                  <c:v>195221</c:v>
                </c:pt>
                <c:pt idx="285">
                  <c:v>195222</c:v>
                </c:pt>
                <c:pt idx="286">
                  <c:v>195223</c:v>
                </c:pt>
                <c:pt idx="287">
                  <c:v>195227</c:v>
                </c:pt>
                <c:pt idx="288">
                  <c:v>195229</c:v>
                </c:pt>
                <c:pt idx="289">
                  <c:v>195230</c:v>
                </c:pt>
                <c:pt idx="290">
                  <c:v>195233</c:v>
                </c:pt>
                <c:pt idx="291">
                  <c:v>195235</c:v>
                </c:pt>
                <c:pt idx="292">
                  <c:v>195238</c:v>
                </c:pt>
                <c:pt idx="293">
                  <c:v>195241</c:v>
                </c:pt>
                <c:pt idx="294">
                  <c:v>195245</c:v>
                </c:pt>
                <c:pt idx="295">
                  <c:v>195248</c:v>
                </c:pt>
                <c:pt idx="296">
                  <c:v>196498</c:v>
                </c:pt>
                <c:pt idx="297">
                  <c:v>196604</c:v>
                </c:pt>
                <c:pt idx="298">
                  <c:v>250783</c:v>
                </c:pt>
                <c:pt idx="299">
                  <c:v>250785</c:v>
                </c:pt>
                <c:pt idx="300">
                  <c:v>250786</c:v>
                </c:pt>
                <c:pt idx="301">
                  <c:v>250787</c:v>
                </c:pt>
                <c:pt idx="302">
                  <c:v>250790</c:v>
                </c:pt>
                <c:pt idx="303">
                  <c:v>250792</c:v>
                </c:pt>
                <c:pt idx="304">
                  <c:v>250794</c:v>
                </c:pt>
                <c:pt idx="305">
                  <c:v>250800</c:v>
                </c:pt>
                <c:pt idx="306">
                  <c:v>250802</c:v>
                </c:pt>
                <c:pt idx="307">
                  <c:v>250873</c:v>
                </c:pt>
                <c:pt idx="308">
                  <c:v>250968</c:v>
                </c:pt>
                <c:pt idx="309">
                  <c:v>252225</c:v>
                </c:pt>
                <c:pt idx="310">
                  <c:v>252226</c:v>
                </c:pt>
                <c:pt idx="311">
                  <c:v>252227</c:v>
                </c:pt>
                <c:pt idx="312">
                  <c:v>252228</c:v>
                </c:pt>
                <c:pt idx="313">
                  <c:v>252229</c:v>
                </c:pt>
                <c:pt idx="314">
                  <c:v>252230</c:v>
                </c:pt>
                <c:pt idx="315">
                  <c:v>252232</c:v>
                </c:pt>
                <c:pt idx="316">
                  <c:v>252234</c:v>
                </c:pt>
                <c:pt idx="317">
                  <c:v>252235</c:v>
                </c:pt>
                <c:pt idx="318">
                  <c:v>252380</c:v>
                </c:pt>
                <c:pt idx="319">
                  <c:v>252381</c:v>
                </c:pt>
                <c:pt idx="320">
                  <c:v>252647</c:v>
                </c:pt>
                <c:pt idx="321">
                  <c:v>252656</c:v>
                </c:pt>
                <c:pt idx="322">
                  <c:v>252661</c:v>
                </c:pt>
                <c:pt idx="323">
                  <c:v>252664</c:v>
                </c:pt>
                <c:pt idx="324">
                  <c:v>252665</c:v>
                </c:pt>
                <c:pt idx="325">
                  <c:v>252668</c:v>
                </c:pt>
                <c:pt idx="326">
                  <c:v>252671</c:v>
                </c:pt>
                <c:pt idx="327">
                  <c:v>252673</c:v>
                </c:pt>
                <c:pt idx="328">
                  <c:v>252678</c:v>
                </c:pt>
                <c:pt idx="329">
                  <c:v>252681</c:v>
                </c:pt>
                <c:pt idx="330">
                  <c:v>252685</c:v>
                </c:pt>
                <c:pt idx="331">
                  <c:v>252687</c:v>
                </c:pt>
                <c:pt idx="332">
                  <c:v>259808</c:v>
                </c:pt>
                <c:pt idx="333">
                  <c:v>259809</c:v>
                </c:pt>
                <c:pt idx="334">
                  <c:v>259812</c:v>
                </c:pt>
                <c:pt idx="335">
                  <c:v>260380</c:v>
                </c:pt>
                <c:pt idx="336">
                  <c:v>260382</c:v>
                </c:pt>
                <c:pt idx="337">
                  <c:v>260383</c:v>
                </c:pt>
                <c:pt idx="338">
                  <c:v>260389</c:v>
                </c:pt>
                <c:pt idx="339">
                  <c:v>260392</c:v>
                </c:pt>
                <c:pt idx="340">
                  <c:v>260394</c:v>
                </c:pt>
                <c:pt idx="341">
                  <c:v>260397</c:v>
                </c:pt>
                <c:pt idx="342">
                  <c:v>261197</c:v>
                </c:pt>
                <c:pt idx="343">
                  <c:v>261201</c:v>
                </c:pt>
                <c:pt idx="344">
                  <c:v>261202</c:v>
                </c:pt>
                <c:pt idx="345">
                  <c:v>261204</c:v>
                </c:pt>
                <c:pt idx="346">
                  <c:v>261207</c:v>
                </c:pt>
                <c:pt idx="347">
                  <c:v>261208</c:v>
                </c:pt>
                <c:pt idx="348">
                  <c:v>261211</c:v>
                </c:pt>
                <c:pt idx="349">
                  <c:v>261213</c:v>
                </c:pt>
                <c:pt idx="350">
                  <c:v>261215</c:v>
                </c:pt>
                <c:pt idx="351">
                  <c:v>261223</c:v>
                </c:pt>
                <c:pt idx="352">
                  <c:v>261225</c:v>
                </c:pt>
                <c:pt idx="353">
                  <c:v>261226</c:v>
                </c:pt>
                <c:pt idx="354">
                  <c:v>261227</c:v>
                </c:pt>
                <c:pt idx="355">
                  <c:v>261228</c:v>
                </c:pt>
                <c:pt idx="356">
                  <c:v>261229</c:v>
                </c:pt>
                <c:pt idx="357">
                  <c:v>261234</c:v>
                </c:pt>
                <c:pt idx="358">
                  <c:v>261278</c:v>
                </c:pt>
                <c:pt idx="359">
                  <c:v>261281</c:v>
                </c:pt>
                <c:pt idx="360">
                  <c:v>261284</c:v>
                </c:pt>
                <c:pt idx="361">
                  <c:v>261285</c:v>
                </c:pt>
                <c:pt idx="362">
                  <c:v>261727</c:v>
                </c:pt>
                <c:pt idx="363">
                  <c:v>261982</c:v>
                </c:pt>
                <c:pt idx="364">
                  <c:v>262235</c:v>
                </c:pt>
                <c:pt idx="365">
                  <c:v>262311</c:v>
                </c:pt>
                <c:pt idx="366">
                  <c:v>262565</c:v>
                </c:pt>
                <c:pt idx="367">
                  <c:v>262567</c:v>
                </c:pt>
                <c:pt idx="368">
                  <c:v>272987</c:v>
                </c:pt>
                <c:pt idx="369">
                  <c:v>276530</c:v>
                </c:pt>
                <c:pt idx="370">
                  <c:v>276532</c:v>
                </c:pt>
                <c:pt idx="371">
                  <c:v>276534</c:v>
                </c:pt>
                <c:pt idx="372">
                  <c:v>276558</c:v>
                </c:pt>
                <c:pt idx="373">
                  <c:v>276563</c:v>
                </c:pt>
                <c:pt idx="374">
                  <c:v>276564</c:v>
                </c:pt>
                <c:pt idx="375">
                  <c:v>276567</c:v>
                </c:pt>
                <c:pt idx="376">
                  <c:v>276578</c:v>
                </c:pt>
                <c:pt idx="377">
                  <c:v>276583</c:v>
                </c:pt>
                <c:pt idx="378">
                  <c:v>279284</c:v>
                </c:pt>
                <c:pt idx="379">
                  <c:v>279734</c:v>
                </c:pt>
                <c:pt idx="380">
                  <c:v>279781</c:v>
                </c:pt>
                <c:pt idx="381">
                  <c:v>279784</c:v>
                </c:pt>
                <c:pt idx="382">
                  <c:v>279785</c:v>
                </c:pt>
                <c:pt idx="383">
                  <c:v>279786</c:v>
                </c:pt>
                <c:pt idx="384">
                  <c:v>279787</c:v>
                </c:pt>
                <c:pt idx="385">
                  <c:v>279789</c:v>
                </c:pt>
                <c:pt idx="386">
                  <c:v>279790</c:v>
                </c:pt>
                <c:pt idx="387">
                  <c:v>279793</c:v>
                </c:pt>
                <c:pt idx="388">
                  <c:v>279794</c:v>
                </c:pt>
                <c:pt idx="389">
                  <c:v>279795</c:v>
                </c:pt>
                <c:pt idx="390">
                  <c:v>279799</c:v>
                </c:pt>
                <c:pt idx="391">
                  <c:v>279801</c:v>
                </c:pt>
                <c:pt idx="392">
                  <c:v>279803</c:v>
                </c:pt>
                <c:pt idx="393">
                  <c:v>279805</c:v>
                </c:pt>
                <c:pt idx="394">
                  <c:v>279808</c:v>
                </c:pt>
                <c:pt idx="395">
                  <c:v>279811</c:v>
                </c:pt>
                <c:pt idx="396">
                  <c:v>279812</c:v>
                </c:pt>
                <c:pt idx="397">
                  <c:v>279813</c:v>
                </c:pt>
                <c:pt idx="398">
                  <c:v>279818</c:v>
                </c:pt>
                <c:pt idx="399">
                  <c:v>279819</c:v>
                </c:pt>
                <c:pt idx="400">
                  <c:v>279821</c:v>
                </c:pt>
                <c:pt idx="401">
                  <c:v>279827</c:v>
                </c:pt>
                <c:pt idx="402">
                  <c:v>279829</c:v>
                </c:pt>
                <c:pt idx="403">
                  <c:v>279832</c:v>
                </c:pt>
                <c:pt idx="404">
                  <c:v>279833</c:v>
                </c:pt>
                <c:pt idx="405">
                  <c:v>279836</c:v>
                </c:pt>
                <c:pt idx="406">
                  <c:v>279838</c:v>
                </c:pt>
                <c:pt idx="407">
                  <c:v>279839</c:v>
                </c:pt>
                <c:pt idx="408">
                  <c:v>279840</c:v>
                </c:pt>
                <c:pt idx="409">
                  <c:v>279843</c:v>
                </c:pt>
                <c:pt idx="410">
                  <c:v>282541</c:v>
                </c:pt>
                <c:pt idx="411">
                  <c:v>283847</c:v>
                </c:pt>
                <c:pt idx="412">
                  <c:v>283851</c:v>
                </c:pt>
                <c:pt idx="413">
                  <c:v>287973</c:v>
                </c:pt>
                <c:pt idx="414">
                  <c:v>287974</c:v>
                </c:pt>
                <c:pt idx="415">
                  <c:v>289967</c:v>
                </c:pt>
                <c:pt idx="416">
                  <c:v>305011</c:v>
                </c:pt>
                <c:pt idx="417">
                  <c:v>306423</c:v>
                </c:pt>
                <c:pt idx="418">
                  <c:v>308429</c:v>
                </c:pt>
                <c:pt idx="419">
                  <c:v>308433</c:v>
                </c:pt>
                <c:pt idx="420">
                  <c:v>308448</c:v>
                </c:pt>
                <c:pt idx="421">
                  <c:v>308459</c:v>
                </c:pt>
                <c:pt idx="422">
                  <c:v>308481</c:v>
                </c:pt>
                <c:pt idx="423">
                  <c:v>308486</c:v>
                </c:pt>
                <c:pt idx="424">
                  <c:v>308519</c:v>
                </c:pt>
                <c:pt idx="425">
                  <c:v>309615</c:v>
                </c:pt>
                <c:pt idx="426">
                  <c:v>310974</c:v>
                </c:pt>
                <c:pt idx="427">
                  <c:v>312830</c:v>
                </c:pt>
                <c:pt idx="428">
                  <c:v>312832</c:v>
                </c:pt>
                <c:pt idx="429">
                  <c:v>312836</c:v>
                </c:pt>
                <c:pt idx="430">
                  <c:v>312838</c:v>
                </c:pt>
                <c:pt idx="431">
                  <c:v>312839</c:v>
                </c:pt>
                <c:pt idx="432">
                  <c:v>312840</c:v>
                </c:pt>
                <c:pt idx="433">
                  <c:v>312842</c:v>
                </c:pt>
                <c:pt idx="434">
                  <c:v>312846</c:v>
                </c:pt>
                <c:pt idx="435">
                  <c:v>312847</c:v>
                </c:pt>
                <c:pt idx="436">
                  <c:v>312848</c:v>
                </c:pt>
                <c:pt idx="437">
                  <c:v>312849</c:v>
                </c:pt>
                <c:pt idx="438">
                  <c:v>312856</c:v>
                </c:pt>
                <c:pt idx="439">
                  <c:v>312858</c:v>
                </c:pt>
                <c:pt idx="440">
                  <c:v>312882</c:v>
                </c:pt>
                <c:pt idx="441">
                  <c:v>312973</c:v>
                </c:pt>
                <c:pt idx="442">
                  <c:v>312976</c:v>
                </c:pt>
                <c:pt idx="443">
                  <c:v>312978</c:v>
                </c:pt>
                <c:pt idx="444">
                  <c:v>314963</c:v>
                </c:pt>
                <c:pt idx="445">
                  <c:v>314964</c:v>
                </c:pt>
                <c:pt idx="446">
                  <c:v>323503</c:v>
                </c:pt>
                <c:pt idx="447">
                  <c:v>335914</c:v>
                </c:pt>
                <c:pt idx="448">
                  <c:v>335915</c:v>
                </c:pt>
                <c:pt idx="449">
                  <c:v>337909</c:v>
                </c:pt>
                <c:pt idx="450">
                  <c:v>337916</c:v>
                </c:pt>
                <c:pt idx="451">
                  <c:v>337934</c:v>
                </c:pt>
                <c:pt idx="452">
                  <c:v>338971</c:v>
                </c:pt>
                <c:pt idx="453">
                  <c:v>359907</c:v>
                </c:pt>
                <c:pt idx="454">
                  <c:v>359909</c:v>
                </c:pt>
                <c:pt idx="455">
                  <c:v>359911</c:v>
                </c:pt>
                <c:pt idx="456">
                  <c:v>361923</c:v>
                </c:pt>
                <c:pt idx="457">
                  <c:v>400817</c:v>
                </c:pt>
                <c:pt idx="458">
                  <c:v>429321</c:v>
                </c:pt>
                <c:pt idx="459">
                  <c:v>493814</c:v>
                </c:pt>
                <c:pt idx="460">
                  <c:v>494811</c:v>
                </c:pt>
                <c:pt idx="461">
                  <c:v>498145</c:v>
                </c:pt>
                <c:pt idx="462">
                  <c:v>498819</c:v>
                </c:pt>
                <c:pt idx="463">
                  <c:v>499827</c:v>
                </c:pt>
                <c:pt idx="464">
                  <c:v>511019</c:v>
                </c:pt>
                <c:pt idx="465">
                  <c:v>540873</c:v>
                </c:pt>
                <c:pt idx="466">
                  <c:v>617238</c:v>
                </c:pt>
                <c:pt idx="467">
                  <c:v>631923</c:v>
                </c:pt>
                <c:pt idx="468">
                  <c:v>760041</c:v>
                </c:pt>
                <c:pt idx="469">
                  <c:v>760175</c:v>
                </c:pt>
                <c:pt idx="470">
                  <c:v>760194</c:v>
                </c:pt>
                <c:pt idx="471">
                  <c:v>760525</c:v>
                </c:pt>
                <c:pt idx="472">
                  <c:v>760705</c:v>
                </c:pt>
                <c:pt idx="473">
                  <c:v>760845</c:v>
                </c:pt>
                <c:pt idx="474">
                  <c:v>763353</c:v>
                </c:pt>
                <c:pt idx="475">
                  <c:v>763454</c:v>
                </c:pt>
                <c:pt idx="476">
                  <c:v>763459</c:v>
                </c:pt>
                <c:pt idx="477">
                  <c:v>763604</c:v>
                </c:pt>
                <c:pt idx="478">
                  <c:v>763674</c:v>
                </c:pt>
                <c:pt idx="479">
                  <c:v>765141</c:v>
                </c:pt>
                <c:pt idx="480">
                  <c:v>765143</c:v>
                </c:pt>
                <c:pt idx="481">
                  <c:v>765145</c:v>
                </c:pt>
                <c:pt idx="482">
                  <c:v>765146</c:v>
                </c:pt>
                <c:pt idx="483">
                  <c:v>765180</c:v>
                </c:pt>
                <c:pt idx="484">
                  <c:v>765409</c:v>
                </c:pt>
                <c:pt idx="485">
                  <c:v>765412</c:v>
                </c:pt>
                <c:pt idx="486">
                  <c:v>765413</c:v>
                </c:pt>
                <c:pt idx="487">
                  <c:v>765415</c:v>
                </c:pt>
                <c:pt idx="488">
                  <c:v>765416</c:v>
                </c:pt>
                <c:pt idx="489">
                  <c:v>765424</c:v>
                </c:pt>
                <c:pt idx="490">
                  <c:v>765484</c:v>
                </c:pt>
                <c:pt idx="491">
                  <c:v>765485</c:v>
                </c:pt>
                <c:pt idx="492">
                  <c:v>765496</c:v>
                </c:pt>
                <c:pt idx="493">
                  <c:v>765497</c:v>
                </c:pt>
                <c:pt idx="494">
                  <c:v>765499</c:v>
                </c:pt>
                <c:pt idx="495">
                  <c:v>765501</c:v>
                </c:pt>
                <c:pt idx="496">
                  <c:v>765502</c:v>
                </c:pt>
                <c:pt idx="497">
                  <c:v>765664</c:v>
                </c:pt>
                <c:pt idx="498">
                  <c:v>765667</c:v>
                </c:pt>
                <c:pt idx="499">
                  <c:v>765668</c:v>
                </c:pt>
                <c:pt idx="500">
                  <c:v>765669</c:v>
                </c:pt>
                <c:pt idx="501">
                  <c:v>765703</c:v>
                </c:pt>
                <c:pt idx="502">
                  <c:v>765705</c:v>
                </c:pt>
                <c:pt idx="503">
                  <c:v>765707</c:v>
                </c:pt>
                <c:pt idx="504">
                  <c:v>765710</c:v>
                </c:pt>
                <c:pt idx="505">
                  <c:v>765745</c:v>
                </c:pt>
                <c:pt idx="506">
                  <c:v>765753</c:v>
                </c:pt>
                <c:pt idx="507">
                  <c:v>765756</c:v>
                </c:pt>
                <c:pt idx="508">
                  <c:v>765757</c:v>
                </c:pt>
                <c:pt idx="509">
                  <c:v>765795</c:v>
                </c:pt>
                <c:pt idx="510">
                  <c:v>765797</c:v>
                </c:pt>
                <c:pt idx="511">
                  <c:v>765799</c:v>
                </c:pt>
                <c:pt idx="512">
                  <c:v>765852</c:v>
                </c:pt>
                <c:pt idx="513">
                  <c:v>765853</c:v>
                </c:pt>
                <c:pt idx="514">
                  <c:v>765854</c:v>
                </c:pt>
                <c:pt idx="515">
                  <c:v>765855</c:v>
                </c:pt>
                <c:pt idx="516">
                  <c:v>765873</c:v>
                </c:pt>
                <c:pt idx="517">
                  <c:v>765874</c:v>
                </c:pt>
                <c:pt idx="518">
                  <c:v>765875</c:v>
                </c:pt>
                <c:pt idx="519">
                  <c:v>765876</c:v>
                </c:pt>
                <c:pt idx="520">
                  <c:v>765877</c:v>
                </c:pt>
                <c:pt idx="521">
                  <c:v>765878</c:v>
                </c:pt>
                <c:pt idx="522">
                  <c:v>765880</c:v>
                </c:pt>
                <c:pt idx="523">
                  <c:v>765955</c:v>
                </c:pt>
                <c:pt idx="524">
                  <c:v>765956</c:v>
                </c:pt>
                <c:pt idx="525">
                  <c:v>765957</c:v>
                </c:pt>
                <c:pt idx="526">
                  <c:v>765958</c:v>
                </c:pt>
                <c:pt idx="527">
                  <c:v>765959</c:v>
                </c:pt>
                <c:pt idx="528">
                  <c:v>765978</c:v>
                </c:pt>
                <c:pt idx="529">
                  <c:v>765979</c:v>
                </c:pt>
                <c:pt idx="530">
                  <c:v>765980</c:v>
                </c:pt>
                <c:pt idx="531">
                  <c:v>766045</c:v>
                </c:pt>
                <c:pt idx="532">
                  <c:v>766049</c:v>
                </c:pt>
                <c:pt idx="533">
                  <c:v>769813</c:v>
                </c:pt>
                <c:pt idx="534">
                  <c:v>793510</c:v>
                </c:pt>
                <c:pt idx="535">
                  <c:v>795180</c:v>
                </c:pt>
                <c:pt idx="536">
                  <c:v>902201</c:v>
                </c:pt>
                <c:pt idx="537">
                  <c:v>960362</c:v>
                </c:pt>
                <c:pt idx="538">
                  <c:v>965760</c:v>
                </c:pt>
                <c:pt idx="539">
                  <c:v>965770</c:v>
                </c:pt>
                <c:pt idx="540">
                  <c:v>965840</c:v>
                </c:pt>
                <c:pt idx="541">
                  <c:v>966960</c:v>
                </c:pt>
                <c:pt idx="542">
                  <c:v>967030</c:v>
                </c:pt>
                <c:pt idx="543">
                  <c:v>967040</c:v>
                </c:pt>
                <c:pt idx="544">
                  <c:v>967090</c:v>
                </c:pt>
                <c:pt idx="545">
                  <c:v>968410</c:v>
                </c:pt>
                <c:pt idx="546">
                  <c:v>968420</c:v>
                </c:pt>
                <c:pt idx="547">
                  <c:v>971060</c:v>
                </c:pt>
                <c:pt idx="548">
                  <c:v>971880</c:v>
                </c:pt>
                <c:pt idx="549">
                  <c:v>971890</c:v>
                </c:pt>
                <c:pt idx="550">
                  <c:v>972160</c:v>
                </c:pt>
                <c:pt idx="551">
                  <c:v>972870</c:v>
                </c:pt>
                <c:pt idx="552">
                  <c:v>972880</c:v>
                </c:pt>
                <c:pt idx="553">
                  <c:v>973930</c:v>
                </c:pt>
                <c:pt idx="554">
                  <c:v>973980</c:v>
                </c:pt>
                <c:pt idx="555">
                  <c:v>975770</c:v>
                </c:pt>
                <c:pt idx="556">
                  <c:v>975780</c:v>
                </c:pt>
                <c:pt idx="557">
                  <c:v>975790</c:v>
                </c:pt>
                <c:pt idx="558">
                  <c:v>975790</c:v>
                </c:pt>
                <c:pt idx="559">
                  <c:v>975820</c:v>
                </c:pt>
                <c:pt idx="560">
                  <c:v>975860</c:v>
                </c:pt>
                <c:pt idx="561">
                  <c:v>977170</c:v>
                </c:pt>
                <c:pt idx="562">
                  <c:v>977180</c:v>
                </c:pt>
                <c:pt idx="563">
                  <c:v>977210</c:v>
                </c:pt>
                <c:pt idx="564">
                  <c:v>978490</c:v>
                </c:pt>
                <c:pt idx="565">
                  <c:v>978660</c:v>
                </c:pt>
                <c:pt idx="566">
                  <c:v>978670</c:v>
                </c:pt>
                <c:pt idx="567">
                  <c:v>980530</c:v>
                </c:pt>
                <c:pt idx="568">
                  <c:v>980570</c:v>
                </c:pt>
                <c:pt idx="569">
                  <c:v>981790</c:v>
                </c:pt>
                <c:pt idx="570">
                  <c:v>981800</c:v>
                </c:pt>
                <c:pt idx="571">
                  <c:v>981810</c:v>
                </c:pt>
                <c:pt idx="572">
                  <c:v>981820</c:v>
                </c:pt>
                <c:pt idx="573">
                  <c:v>983290</c:v>
                </c:pt>
                <c:pt idx="574">
                  <c:v>983298</c:v>
                </c:pt>
                <c:pt idx="575">
                  <c:v>983380</c:v>
                </c:pt>
                <c:pt idx="576">
                  <c:v>984350</c:v>
                </c:pt>
                <c:pt idx="577">
                  <c:v>984530</c:v>
                </c:pt>
                <c:pt idx="578">
                  <c:v>984550</c:v>
                </c:pt>
                <c:pt idx="579">
                  <c:v>984560</c:v>
                </c:pt>
                <c:pt idx="580">
                  <c:v>984570</c:v>
                </c:pt>
                <c:pt idx="581">
                  <c:v>984620</c:v>
                </c:pt>
                <c:pt idx="582">
                  <c:v>985890</c:v>
                </c:pt>
                <c:pt idx="583">
                  <c:v>985920</c:v>
                </c:pt>
                <c:pt idx="584">
                  <c:v>988300</c:v>
                </c:pt>
                <c:pt idx="585">
                  <c:v>1068130</c:v>
                </c:pt>
                <c:pt idx="586">
                  <c:v>1100101</c:v>
                </c:pt>
                <c:pt idx="587">
                  <c:v>1100121</c:v>
                </c:pt>
                <c:pt idx="588">
                  <c:v>1100201</c:v>
                </c:pt>
                <c:pt idx="589">
                  <c:v>1100401</c:v>
                </c:pt>
                <c:pt idx="590">
                  <c:v>1100501</c:v>
                </c:pt>
                <c:pt idx="591">
                  <c:v>1100601</c:v>
                </c:pt>
                <c:pt idx="592">
                  <c:v>1100801</c:v>
                </c:pt>
                <c:pt idx="593">
                  <c:v>1100901</c:v>
                </c:pt>
                <c:pt idx="594">
                  <c:v>1101001</c:v>
                </c:pt>
                <c:pt idx="595">
                  <c:v>1101101</c:v>
                </c:pt>
                <c:pt idx="596">
                  <c:v>1101201</c:v>
                </c:pt>
                <c:pt idx="597">
                  <c:v>1101301</c:v>
                </c:pt>
                <c:pt idx="598">
                  <c:v>1101601</c:v>
                </c:pt>
                <c:pt idx="599">
                  <c:v>1101701</c:v>
                </c:pt>
                <c:pt idx="600">
                  <c:v>1101801</c:v>
                </c:pt>
                <c:pt idx="601">
                  <c:v>1102001</c:v>
                </c:pt>
                <c:pt idx="602">
                  <c:v>1102101</c:v>
                </c:pt>
                <c:pt idx="603">
                  <c:v>1102201</c:v>
                </c:pt>
                <c:pt idx="604">
                  <c:v>1102501</c:v>
                </c:pt>
                <c:pt idx="605">
                  <c:v>1102601</c:v>
                </c:pt>
                <c:pt idx="606">
                  <c:v>1102701</c:v>
                </c:pt>
                <c:pt idx="607">
                  <c:v>1103001</c:v>
                </c:pt>
                <c:pt idx="608">
                  <c:v>1141501</c:v>
                </c:pt>
                <c:pt idx="609">
                  <c:v>1203301</c:v>
                </c:pt>
                <c:pt idx="610">
                  <c:v>1203801</c:v>
                </c:pt>
                <c:pt idx="611">
                  <c:v>1203901</c:v>
                </c:pt>
                <c:pt idx="612">
                  <c:v>1204001</c:v>
                </c:pt>
                <c:pt idx="613">
                  <c:v>1204101</c:v>
                </c:pt>
                <c:pt idx="614">
                  <c:v>1204201</c:v>
                </c:pt>
                <c:pt idx="615">
                  <c:v>1204301</c:v>
                </c:pt>
                <c:pt idx="616">
                  <c:v>1204501</c:v>
                </c:pt>
                <c:pt idx="617">
                  <c:v>1204521</c:v>
                </c:pt>
                <c:pt idx="618">
                  <c:v>1204601</c:v>
                </c:pt>
                <c:pt idx="619">
                  <c:v>1204701</c:v>
                </c:pt>
                <c:pt idx="620">
                  <c:v>1204901</c:v>
                </c:pt>
                <c:pt idx="621">
                  <c:v>1205001</c:v>
                </c:pt>
                <c:pt idx="622">
                  <c:v>1205101</c:v>
                </c:pt>
                <c:pt idx="623">
                  <c:v>1205121</c:v>
                </c:pt>
                <c:pt idx="624">
                  <c:v>1205201</c:v>
                </c:pt>
                <c:pt idx="625">
                  <c:v>1205301</c:v>
                </c:pt>
                <c:pt idx="626">
                  <c:v>1205401</c:v>
                </c:pt>
                <c:pt idx="627">
                  <c:v>1205501</c:v>
                </c:pt>
                <c:pt idx="628">
                  <c:v>1205601</c:v>
                </c:pt>
                <c:pt idx="629">
                  <c:v>1205801</c:v>
                </c:pt>
                <c:pt idx="630">
                  <c:v>1205901</c:v>
                </c:pt>
                <c:pt idx="631">
                  <c:v>1206001</c:v>
                </c:pt>
                <c:pt idx="632">
                  <c:v>1206101</c:v>
                </c:pt>
                <c:pt idx="633">
                  <c:v>1206201</c:v>
                </c:pt>
                <c:pt idx="634">
                  <c:v>1206301</c:v>
                </c:pt>
                <c:pt idx="635">
                  <c:v>1206401</c:v>
                </c:pt>
                <c:pt idx="636">
                  <c:v>1206501</c:v>
                </c:pt>
                <c:pt idx="637">
                  <c:v>1206601</c:v>
                </c:pt>
                <c:pt idx="638">
                  <c:v>1206701</c:v>
                </c:pt>
                <c:pt idx="639">
                  <c:v>1206801</c:v>
                </c:pt>
                <c:pt idx="640">
                  <c:v>1206901</c:v>
                </c:pt>
                <c:pt idx="641">
                  <c:v>1207021</c:v>
                </c:pt>
                <c:pt idx="642">
                  <c:v>1207101</c:v>
                </c:pt>
                <c:pt idx="643">
                  <c:v>1256801</c:v>
                </c:pt>
                <c:pt idx="644">
                  <c:v>1307601</c:v>
                </c:pt>
                <c:pt idx="645">
                  <c:v>1307701</c:v>
                </c:pt>
                <c:pt idx="646">
                  <c:v>1307801</c:v>
                </c:pt>
                <c:pt idx="647">
                  <c:v>1307901</c:v>
                </c:pt>
                <c:pt idx="648">
                  <c:v>1308101</c:v>
                </c:pt>
                <c:pt idx="649">
                  <c:v>1308201</c:v>
                </c:pt>
                <c:pt idx="650">
                  <c:v>1308301</c:v>
                </c:pt>
                <c:pt idx="651">
                  <c:v>1308501</c:v>
                </c:pt>
                <c:pt idx="652">
                  <c:v>1308601</c:v>
                </c:pt>
                <c:pt idx="653">
                  <c:v>1308701</c:v>
                </c:pt>
                <c:pt idx="654">
                  <c:v>1308801</c:v>
                </c:pt>
                <c:pt idx="655">
                  <c:v>1308901</c:v>
                </c:pt>
                <c:pt idx="656">
                  <c:v>1309001</c:v>
                </c:pt>
                <c:pt idx="657">
                  <c:v>1309101</c:v>
                </c:pt>
                <c:pt idx="658">
                  <c:v>1309201</c:v>
                </c:pt>
                <c:pt idx="659">
                  <c:v>1309301</c:v>
                </c:pt>
                <c:pt idx="660">
                  <c:v>1309401</c:v>
                </c:pt>
                <c:pt idx="661">
                  <c:v>1309501</c:v>
                </c:pt>
                <c:pt idx="662">
                  <c:v>1309601</c:v>
                </c:pt>
                <c:pt idx="663">
                  <c:v>1309801</c:v>
                </c:pt>
                <c:pt idx="664">
                  <c:v>1310001</c:v>
                </c:pt>
                <c:pt idx="665">
                  <c:v>1358601</c:v>
                </c:pt>
                <c:pt idx="666">
                  <c:v>1388601</c:v>
                </c:pt>
                <c:pt idx="667">
                  <c:v>1410701</c:v>
                </c:pt>
                <c:pt idx="668">
                  <c:v>1410801</c:v>
                </c:pt>
                <c:pt idx="669">
                  <c:v>1410901</c:v>
                </c:pt>
                <c:pt idx="670">
                  <c:v>1411001</c:v>
                </c:pt>
                <c:pt idx="671">
                  <c:v>1411101</c:v>
                </c:pt>
                <c:pt idx="672">
                  <c:v>1411201</c:v>
                </c:pt>
                <c:pt idx="673">
                  <c:v>1411401</c:v>
                </c:pt>
                <c:pt idx="674">
                  <c:v>1411901</c:v>
                </c:pt>
                <c:pt idx="675">
                  <c:v>1412001</c:v>
                </c:pt>
                <c:pt idx="676">
                  <c:v>1412121</c:v>
                </c:pt>
                <c:pt idx="677">
                  <c:v>1412201</c:v>
                </c:pt>
                <c:pt idx="678">
                  <c:v>1412301</c:v>
                </c:pt>
                <c:pt idx="679">
                  <c:v>1412401</c:v>
                </c:pt>
                <c:pt idx="680">
                  <c:v>1412501</c:v>
                </c:pt>
                <c:pt idx="681">
                  <c:v>1412601</c:v>
                </c:pt>
                <c:pt idx="682">
                  <c:v>1412701</c:v>
                </c:pt>
                <c:pt idx="683">
                  <c:v>1412901</c:v>
                </c:pt>
                <c:pt idx="684">
                  <c:v>1413001</c:v>
                </c:pt>
                <c:pt idx="685">
                  <c:v>1413201</c:v>
                </c:pt>
                <c:pt idx="686">
                  <c:v>1413301</c:v>
                </c:pt>
                <c:pt idx="687">
                  <c:v>1413401</c:v>
                </c:pt>
                <c:pt idx="688">
                  <c:v>1413501</c:v>
                </c:pt>
                <c:pt idx="689">
                  <c:v>1413601</c:v>
                </c:pt>
                <c:pt idx="690">
                  <c:v>1413701</c:v>
                </c:pt>
                <c:pt idx="691">
                  <c:v>1414001</c:v>
                </c:pt>
                <c:pt idx="692">
                  <c:v>1414101</c:v>
                </c:pt>
                <c:pt idx="693">
                  <c:v>1514501</c:v>
                </c:pt>
                <c:pt idx="694">
                  <c:v>1514601</c:v>
                </c:pt>
                <c:pt idx="695">
                  <c:v>1514701</c:v>
                </c:pt>
                <c:pt idx="696">
                  <c:v>1514801</c:v>
                </c:pt>
                <c:pt idx="697">
                  <c:v>1515001</c:v>
                </c:pt>
                <c:pt idx="698">
                  <c:v>1515101</c:v>
                </c:pt>
                <c:pt idx="699">
                  <c:v>1515201</c:v>
                </c:pt>
                <c:pt idx="700">
                  <c:v>1515301</c:v>
                </c:pt>
                <c:pt idx="701">
                  <c:v>1515401</c:v>
                </c:pt>
                <c:pt idx="702">
                  <c:v>1515601</c:v>
                </c:pt>
                <c:pt idx="703">
                  <c:v>1515801</c:v>
                </c:pt>
                <c:pt idx="704">
                  <c:v>1515901</c:v>
                </c:pt>
                <c:pt idx="705">
                  <c:v>1516001</c:v>
                </c:pt>
                <c:pt idx="706">
                  <c:v>1516101</c:v>
                </c:pt>
                <c:pt idx="707">
                  <c:v>1516201</c:v>
                </c:pt>
                <c:pt idx="708">
                  <c:v>1516501</c:v>
                </c:pt>
                <c:pt idx="709">
                  <c:v>1516601</c:v>
                </c:pt>
                <c:pt idx="710">
                  <c:v>1516701</c:v>
                </c:pt>
                <c:pt idx="711">
                  <c:v>1516901</c:v>
                </c:pt>
                <c:pt idx="712">
                  <c:v>1517501</c:v>
                </c:pt>
                <c:pt idx="713">
                  <c:v>1517701</c:v>
                </c:pt>
                <c:pt idx="714">
                  <c:v>1517801</c:v>
                </c:pt>
                <c:pt idx="715">
                  <c:v>1518001</c:v>
                </c:pt>
                <c:pt idx="716">
                  <c:v>1518101</c:v>
                </c:pt>
                <c:pt idx="717">
                  <c:v>1578001</c:v>
                </c:pt>
                <c:pt idx="718">
                  <c:v>1615101</c:v>
                </c:pt>
                <c:pt idx="719">
                  <c:v>1618501</c:v>
                </c:pt>
                <c:pt idx="720">
                  <c:v>1618621</c:v>
                </c:pt>
                <c:pt idx="721">
                  <c:v>1618701</c:v>
                </c:pt>
                <c:pt idx="722">
                  <c:v>1618901</c:v>
                </c:pt>
                <c:pt idx="723">
                  <c:v>1619021</c:v>
                </c:pt>
                <c:pt idx="724">
                  <c:v>1619101</c:v>
                </c:pt>
                <c:pt idx="725">
                  <c:v>1619221</c:v>
                </c:pt>
                <c:pt idx="726">
                  <c:v>1619301</c:v>
                </c:pt>
                <c:pt idx="727">
                  <c:v>1619521</c:v>
                </c:pt>
                <c:pt idx="728">
                  <c:v>1619701</c:v>
                </c:pt>
                <c:pt idx="729">
                  <c:v>1619901</c:v>
                </c:pt>
                <c:pt idx="730">
                  <c:v>1620201</c:v>
                </c:pt>
                <c:pt idx="731">
                  <c:v>1620261</c:v>
                </c:pt>
                <c:pt idx="732">
                  <c:v>1620301</c:v>
                </c:pt>
                <c:pt idx="733">
                  <c:v>1620401</c:v>
                </c:pt>
                <c:pt idx="734">
                  <c:v>1620501</c:v>
                </c:pt>
                <c:pt idx="735">
                  <c:v>1720701</c:v>
                </c:pt>
                <c:pt idx="736">
                  <c:v>1720801</c:v>
                </c:pt>
                <c:pt idx="737">
                  <c:v>1721201</c:v>
                </c:pt>
                <c:pt idx="738">
                  <c:v>1726701</c:v>
                </c:pt>
                <c:pt idx="739">
                  <c:v>1998225</c:v>
                </c:pt>
                <c:pt idx="740">
                  <c:v>2731143</c:v>
                </c:pt>
                <c:pt idx="741">
                  <c:v>3928215</c:v>
                </c:pt>
                <c:pt idx="742">
                  <c:v>3941132</c:v>
                </c:pt>
                <c:pt idx="743">
                  <c:v>4008124</c:v>
                </c:pt>
                <c:pt idx="744">
                  <c:v>4008171</c:v>
                </c:pt>
                <c:pt idx="745">
                  <c:v>4008173</c:v>
                </c:pt>
                <c:pt idx="746">
                  <c:v>4008174</c:v>
                </c:pt>
                <c:pt idx="747">
                  <c:v>4008175</c:v>
                </c:pt>
                <c:pt idx="748">
                  <c:v>4008177</c:v>
                </c:pt>
                <c:pt idx="749">
                  <c:v>4008178</c:v>
                </c:pt>
                <c:pt idx="750">
                  <c:v>4008179</c:v>
                </c:pt>
                <c:pt idx="751">
                  <c:v>4008180</c:v>
                </c:pt>
                <c:pt idx="752">
                  <c:v>4008181</c:v>
                </c:pt>
                <c:pt idx="753">
                  <c:v>4008183</c:v>
                </c:pt>
                <c:pt idx="754">
                  <c:v>4008187</c:v>
                </c:pt>
                <c:pt idx="755">
                  <c:v>4008193</c:v>
                </c:pt>
                <c:pt idx="756">
                  <c:v>4008195</c:v>
                </c:pt>
                <c:pt idx="757">
                  <c:v>4008200</c:v>
                </c:pt>
                <c:pt idx="758">
                  <c:v>4008201</c:v>
                </c:pt>
                <c:pt idx="759">
                  <c:v>4008202</c:v>
                </c:pt>
                <c:pt idx="760">
                  <c:v>4008205</c:v>
                </c:pt>
                <c:pt idx="761">
                  <c:v>4008210</c:v>
                </c:pt>
                <c:pt idx="762">
                  <c:v>4008213</c:v>
                </c:pt>
                <c:pt idx="763">
                  <c:v>4008217</c:v>
                </c:pt>
                <c:pt idx="764">
                  <c:v>4008219</c:v>
                </c:pt>
                <c:pt idx="765">
                  <c:v>4008220</c:v>
                </c:pt>
                <c:pt idx="766">
                  <c:v>4008224</c:v>
                </c:pt>
                <c:pt idx="767">
                  <c:v>4008225</c:v>
                </c:pt>
                <c:pt idx="768">
                  <c:v>4008226</c:v>
                </c:pt>
                <c:pt idx="769">
                  <c:v>4008713</c:v>
                </c:pt>
                <c:pt idx="770">
                  <c:v>4018027</c:v>
                </c:pt>
                <c:pt idx="771">
                  <c:v>4018028</c:v>
                </c:pt>
                <c:pt idx="772">
                  <c:v>4018029</c:v>
                </c:pt>
                <c:pt idx="773">
                  <c:v>4018033</c:v>
                </c:pt>
                <c:pt idx="774">
                  <c:v>4018034</c:v>
                </c:pt>
                <c:pt idx="775">
                  <c:v>4018037</c:v>
                </c:pt>
                <c:pt idx="776">
                  <c:v>4018038</c:v>
                </c:pt>
                <c:pt idx="777">
                  <c:v>4018040</c:v>
                </c:pt>
                <c:pt idx="778">
                  <c:v>4018041</c:v>
                </c:pt>
                <c:pt idx="779">
                  <c:v>4018042</c:v>
                </c:pt>
                <c:pt idx="780">
                  <c:v>4018043</c:v>
                </c:pt>
                <c:pt idx="781">
                  <c:v>4018056</c:v>
                </c:pt>
                <c:pt idx="782">
                  <c:v>4020003</c:v>
                </c:pt>
                <c:pt idx="783">
                  <c:v>4020004</c:v>
                </c:pt>
                <c:pt idx="784">
                  <c:v>4020006</c:v>
                </c:pt>
                <c:pt idx="785">
                  <c:v>4020008</c:v>
                </c:pt>
                <c:pt idx="786">
                  <c:v>4020017</c:v>
                </c:pt>
                <c:pt idx="787">
                  <c:v>4020020</c:v>
                </c:pt>
                <c:pt idx="788">
                  <c:v>4020032</c:v>
                </c:pt>
                <c:pt idx="789">
                  <c:v>4020034</c:v>
                </c:pt>
                <c:pt idx="790">
                  <c:v>4020036</c:v>
                </c:pt>
                <c:pt idx="791">
                  <c:v>4020040</c:v>
                </c:pt>
                <c:pt idx="792">
                  <c:v>4178150</c:v>
                </c:pt>
                <c:pt idx="793">
                  <c:v>4818127</c:v>
                </c:pt>
                <c:pt idx="794">
                  <c:v>4848206</c:v>
                </c:pt>
                <c:pt idx="795">
                  <c:v>4858102</c:v>
                </c:pt>
                <c:pt idx="796">
                  <c:v>4898139</c:v>
                </c:pt>
                <c:pt idx="797">
                  <c:v>4898169</c:v>
                </c:pt>
                <c:pt idx="798">
                  <c:v>4898171</c:v>
                </c:pt>
                <c:pt idx="799">
                  <c:v>4898226</c:v>
                </c:pt>
                <c:pt idx="800">
                  <c:v>4908179</c:v>
                </c:pt>
                <c:pt idx="801">
                  <c:v>4908181</c:v>
                </c:pt>
                <c:pt idx="802">
                  <c:v>4908183</c:v>
                </c:pt>
                <c:pt idx="803">
                  <c:v>4908187</c:v>
                </c:pt>
                <c:pt idx="804">
                  <c:v>4908190</c:v>
                </c:pt>
                <c:pt idx="805">
                  <c:v>4908191</c:v>
                </c:pt>
                <c:pt idx="806">
                  <c:v>4908193</c:v>
                </c:pt>
                <c:pt idx="807">
                  <c:v>4908194</c:v>
                </c:pt>
                <c:pt idx="808">
                  <c:v>4908195</c:v>
                </c:pt>
                <c:pt idx="809">
                  <c:v>4908196</c:v>
                </c:pt>
                <c:pt idx="810">
                  <c:v>4908198</c:v>
                </c:pt>
                <c:pt idx="811">
                  <c:v>4908200</c:v>
                </c:pt>
                <c:pt idx="812">
                  <c:v>4908201</c:v>
                </c:pt>
                <c:pt idx="813">
                  <c:v>4908204</c:v>
                </c:pt>
                <c:pt idx="814">
                  <c:v>4908205</c:v>
                </c:pt>
                <c:pt idx="815">
                  <c:v>4908208</c:v>
                </c:pt>
                <c:pt idx="816">
                  <c:v>4908209</c:v>
                </c:pt>
                <c:pt idx="817">
                  <c:v>4918122</c:v>
                </c:pt>
                <c:pt idx="818">
                  <c:v>4918123</c:v>
                </c:pt>
                <c:pt idx="819">
                  <c:v>4918126</c:v>
                </c:pt>
                <c:pt idx="820">
                  <c:v>4918127</c:v>
                </c:pt>
                <c:pt idx="821">
                  <c:v>4918128</c:v>
                </c:pt>
                <c:pt idx="822">
                  <c:v>4918129</c:v>
                </c:pt>
                <c:pt idx="823">
                  <c:v>4918130</c:v>
                </c:pt>
                <c:pt idx="824">
                  <c:v>4918131</c:v>
                </c:pt>
                <c:pt idx="825">
                  <c:v>4918132</c:v>
                </c:pt>
                <c:pt idx="826">
                  <c:v>4918135</c:v>
                </c:pt>
                <c:pt idx="827">
                  <c:v>4918136</c:v>
                </c:pt>
                <c:pt idx="828">
                  <c:v>4918137</c:v>
                </c:pt>
                <c:pt idx="829">
                  <c:v>4918138</c:v>
                </c:pt>
                <c:pt idx="830">
                  <c:v>4918139</c:v>
                </c:pt>
                <c:pt idx="831">
                  <c:v>4918140</c:v>
                </c:pt>
                <c:pt idx="832">
                  <c:v>4918145</c:v>
                </c:pt>
                <c:pt idx="833">
                  <c:v>4918146</c:v>
                </c:pt>
                <c:pt idx="834">
                  <c:v>4918147</c:v>
                </c:pt>
                <c:pt idx="835">
                  <c:v>4918151</c:v>
                </c:pt>
                <c:pt idx="836">
                  <c:v>4918152</c:v>
                </c:pt>
                <c:pt idx="837">
                  <c:v>4918153</c:v>
                </c:pt>
                <c:pt idx="838">
                  <c:v>4918169</c:v>
                </c:pt>
                <c:pt idx="839">
                  <c:v>4918170</c:v>
                </c:pt>
                <c:pt idx="840">
                  <c:v>4918181</c:v>
                </c:pt>
                <c:pt idx="841">
                  <c:v>4918201</c:v>
                </c:pt>
                <c:pt idx="842">
                  <c:v>4918202</c:v>
                </c:pt>
                <c:pt idx="843">
                  <c:v>4918213</c:v>
                </c:pt>
                <c:pt idx="844">
                  <c:v>4922828</c:v>
                </c:pt>
                <c:pt idx="845">
                  <c:v>4928114</c:v>
                </c:pt>
                <c:pt idx="846">
                  <c:v>4928115</c:v>
                </c:pt>
                <c:pt idx="847">
                  <c:v>4928130</c:v>
                </c:pt>
                <c:pt idx="848">
                  <c:v>4928132</c:v>
                </c:pt>
                <c:pt idx="849">
                  <c:v>4928135</c:v>
                </c:pt>
                <c:pt idx="850">
                  <c:v>4928136</c:v>
                </c:pt>
                <c:pt idx="851">
                  <c:v>4928146</c:v>
                </c:pt>
                <c:pt idx="852">
                  <c:v>4928147</c:v>
                </c:pt>
                <c:pt idx="853">
                  <c:v>4928149</c:v>
                </c:pt>
                <c:pt idx="854">
                  <c:v>4928166</c:v>
                </c:pt>
                <c:pt idx="855">
                  <c:v>4928201</c:v>
                </c:pt>
                <c:pt idx="856">
                  <c:v>4928202</c:v>
                </c:pt>
                <c:pt idx="857">
                  <c:v>4928204</c:v>
                </c:pt>
                <c:pt idx="858">
                  <c:v>4928207</c:v>
                </c:pt>
                <c:pt idx="859">
                  <c:v>4928209</c:v>
                </c:pt>
                <c:pt idx="860">
                  <c:v>4928213</c:v>
                </c:pt>
                <c:pt idx="861">
                  <c:v>4928214</c:v>
                </c:pt>
                <c:pt idx="862">
                  <c:v>4928215</c:v>
                </c:pt>
                <c:pt idx="863">
                  <c:v>4928217</c:v>
                </c:pt>
                <c:pt idx="864">
                  <c:v>4928218</c:v>
                </c:pt>
                <c:pt idx="865">
                  <c:v>4928222</c:v>
                </c:pt>
                <c:pt idx="866">
                  <c:v>4928223</c:v>
                </c:pt>
                <c:pt idx="867">
                  <c:v>4928224</c:v>
                </c:pt>
                <c:pt idx="868">
                  <c:v>4928225</c:v>
                </c:pt>
                <c:pt idx="869">
                  <c:v>4928226</c:v>
                </c:pt>
                <c:pt idx="870">
                  <c:v>4928227</c:v>
                </c:pt>
                <c:pt idx="871">
                  <c:v>4928228</c:v>
                </c:pt>
                <c:pt idx="872">
                  <c:v>4928229</c:v>
                </c:pt>
                <c:pt idx="873">
                  <c:v>4928230</c:v>
                </c:pt>
                <c:pt idx="874">
                  <c:v>4928231</c:v>
                </c:pt>
                <c:pt idx="875">
                  <c:v>4928233</c:v>
                </c:pt>
                <c:pt idx="876">
                  <c:v>4928234</c:v>
                </c:pt>
                <c:pt idx="877">
                  <c:v>4928235</c:v>
                </c:pt>
                <c:pt idx="878">
                  <c:v>4928236</c:v>
                </c:pt>
                <c:pt idx="879">
                  <c:v>4928241</c:v>
                </c:pt>
                <c:pt idx="880">
                  <c:v>4928243</c:v>
                </c:pt>
                <c:pt idx="881">
                  <c:v>4928266</c:v>
                </c:pt>
                <c:pt idx="882">
                  <c:v>4928285</c:v>
                </c:pt>
                <c:pt idx="883">
                  <c:v>4938083</c:v>
                </c:pt>
                <c:pt idx="884">
                  <c:v>4938084</c:v>
                </c:pt>
                <c:pt idx="885">
                  <c:v>4938085</c:v>
                </c:pt>
                <c:pt idx="886">
                  <c:v>4938086</c:v>
                </c:pt>
                <c:pt idx="887">
                  <c:v>4938088</c:v>
                </c:pt>
                <c:pt idx="888">
                  <c:v>4938089</c:v>
                </c:pt>
                <c:pt idx="889">
                  <c:v>4938090</c:v>
                </c:pt>
                <c:pt idx="890">
                  <c:v>4938091</c:v>
                </c:pt>
                <c:pt idx="891">
                  <c:v>4938119</c:v>
                </c:pt>
                <c:pt idx="892">
                  <c:v>4938120</c:v>
                </c:pt>
                <c:pt idx="893">
                  <c:v>4938121</c:v>
                </c:pt>
                <c:pt idx="894">
                  <c:v>4938123</c:v>
                </c:pt>
                <c:pt idx="895">
                  <c:v>4938137</c:v>
                </c:pt>
                <c:pt idx="896">
                  <c:v>4938140</c:v>
                </c:pt>
                <c:pt idx="897">
                  <c:v>4938141</c:v>
                </c:pt>
                <c:pt idx="898">
                  <c:v>4938143</c:v>
                </c:pt>
                <c:pt idx="899">
                  <c:v>4938144</c:v>
                </c:pt>
                <c:pt idx="900">
                  <c:v>4938145</c:v>
                </c:pt>
                <c:pt idx="901">
                  <c:v>4938147</c:v>
                </c:pt>
                <c:pt idx="902">
                  <c:v>4938148</c:v>
                </c:pt>
                <c:pt idx="903">
                  <c:v>4938149</c:v>
                </c:pt>
                <c:pt idx="904">
                  <c:v>4938150</c:v>
                </c:pt>
                <c:pt idx="905">
                  <c:v>4938151</c:v>
                </c:pt>
                <c:pt idx="906">
                  <c:v>4938152</c:v>
                </c:pt>
                <c:pt idx="907">
                  <c:v>4938153</c:v>
                </c:pt>
                <c:pt idx="908">
                  <c:v>4938156</c:v>
                </c:pt>
                <c:pt idx="909">
                  <c:v>4938160</c:v>
                </c:pt>
                <c:pt idx="910">
                  <c:v>4938162</c:v>
                </c:pt>
                <c:pt idx="911">
                  <c:v>4938166</c:v>
                </c:pt>
                <c:pt idx="912">
                  <c:v>4938167</c:v>
                </c:pt>
                <c:pt idx="913">
                  <c:v>4938180</c:v>
                </c:pt>
                <c:pt idx="914">
                  <c:v>4938181</c:v>
                </c:pt>
                <c:pt idx="915">
                  <c:v>4938183</c:v>
                </c:pt>
                <c:pt idx="916">
                  <c:v>4938184</c:v>
                </c:pt>
                <c:pt idx="917">
                  <c:v>4938185</c:v>
                </c:pt>
                <c:pt idx="918">
                  <c:v>4938188</c:v>
                </c:pt>
                <c:pt idx="919">
                  <c:v>4938226</c:v>
                </c:pt>
                <c:pt idx="920">
                  <c:v>4938254</c:v>
                </c:pt>
                <c:pt idx="921">
                  <c:v>4938255</c:v>
                </c:pt>
                <c:pt idx="922">
                  <c:v>4938262</c:v>
                </c:pt>
                <c:pt idx="923">
                  <c:v>4938278</c:v>
                </c:pt>
                <c:pt idx="924">
                  <c:v>4938280</c:v>
                </c:pt>
                <c:pt idx="925">
                  <c:v>4948032</c:v>
                </c:pt>
                <c:pt idx="926">
                  <c:v>4948035</c:v>
                </c:pt>
                <c:pt idx="927">
                  <c:v>4948038</c:v>
                </c:pt>
                <c:pt idx="928">
                  <c:v>4948043</c:v>
                </c:pt>
                <c:pt idx="929">
                  <c:v>4948045</c:v>
                </c:pt>
                <c:pt idx="930">
                  <c:v>4948047</c:v>
                </c:pt>
                <c:pt idx="931">
                  <c:v>4948053</c:v>
                </c:pt>
                <c:pt idx="932">
                  <c:v>4948067</c:v>
                </c:pt>
                <c:pt idx="933">
                  <c:v>4948072</c:v>
                </c:pt>
                <c:pt idx="934">
                  <c:v>4948075</c:v>
                </c:pt>
                <c:pt idx="935">
                  <c:v>4948076</c:v>
                </c:pt>
                <c:pt idx="936">
                  <c:v>4948100</c:v>
                </c:pt>
                <c:pt idx="937">
                  <c:v>4948104</c:v>
                </c:pt>
                <c:pt idx="938">
                  <c:v>4948106</c:v>
                </c:pt>
                <c:pt idx="939">
                  <c:v>4948108</c:v>
                </c:pt>
                <c:pt idx="940">
                  <c:v>4948109</c:v>
                </c:pt>
                <c:pt idx="941">
                  <c:v>4948110</c:v>
                </c:pt>
                <c:pt idx="942">
                  <c:v>4948113</c:v>
                </c:pt>
                <c:pt idx="943">
                  <c:v>4948114</c:v>
                </c:pt>
                <c:pt idx="944">
                  <c:v>4948115</c:v>
                </c:pt>
                <c:pt idx="945">
                  <c:v>4948116</c:v>
                </c:pt>
                <c:pt idx="946">
                  <c:v>4948117</c:v>
                </c:pt>
                <c:pt idx="947">
                  <c:v>4948118</c:v>
                </c:pt>
                <c:pt idx="948">
                  <c:v>4948119</c:v>
                </c:pt>
                <c:pt idx="949">
                  <c:v>4948120</c:v>
                </c:pt>
                <c:pt idx="950">
                  <c:v>4948125</c:v>
                </c:pt>
                <c:pt idx="951">
                  <c:v>4948130</c:v>
                </c:pt>
                <c:pt idx="952">
                  <c:v>4948131</c:v>
                </c:pt>
                <c:pt idx="953">
                  <c:v>4948142</c:v>
                </c:pt>
                <c:pt idx="954">
                  <c:v>4948147</c:v>
                </c:pt>
                <c:pt idx="955">
                  <c:v>4948195</c:v>
                </c:pt>
                <c:pt idx="956">
                  <c:v>4948197</c:v>
                </c:pt>
                <c:pt idx="957">
                  <c:v>4948202</c:v>
                </c:pt>
                <c:pt idx="958">
                  <c:v>4948203</c:v>
                </c:pt>
                <c:pt idx="959">
                  <c:v>4958066</c:v>
                </c:pt>
                <c:pt idx="960">
                  <c:v>4958067</c:v>
                </c:pt>
                <c:pt idx="961">
                  <c:v>4958069</c:v>
                </c:pt>
                <c:pt idx="962">
                  <c:v>4958074</c:v>
                </c:pt>
                <c:pt idx="963">
                  <c:v>4958075</c:v>
                </c:pt>
                <c:pt idx="964">
                  <c:v>4958077</c:v>
                </c:pt>
                <c:pt idx="965">
                  <c:v>4958079</c:v>
                </c:pt>
                <c:pt idx="966">
                  <c:v>4958081</c:v>
                </c:pt>
                <c:pt idx="967">
                  <c:v>4958084</c:v>
                </c:pt>
                <c:pt idx="968">
                  <c:v>4958088</c:v>
                </c:pt>
                <c:pt idx="969">
                  <c:v>4958090</c:v>
                </c:pt>
                <c:pt idx="970">
                  <c:v>4958091</c:v>
                </c:pt>
                <c:pt idx="971">
                  <c:v>4958102</c:v>
                </c:pt>
                <c:pt idx="972">
                  <c:v>4958107</c:v>
                </c:pt>
                <c:pt idx="973">
                  <c:v>4958109</c:v>
                </c:pt>
                <c:pt idx="974">
                  <c:v>4958110</c:v>
                </c:pt>
                <c:pt idx="975">
                  <c:v>4958111</c:v>
                </c:pt>
                <c:pt idx="976">
                  <c:v>4958112</c:v>
                </c:pt>
                <c:pt idx="977">
                  <c:v>4958113</c:v>
                </c:pt>
                <c:pt idx="978">
                  <c:v>4958114</c:v>
                </c:pt>
                <c:pt idx="979">
                  <c:v>4958116</c:v>
                </c:pt>
                <c:pt idx="980">
                  <c:v>4958117</c:v>
                </c:pt>
                <c:pt idx="981">
                  <c:v>4958118</c:v>
                </c:pt>
                <c:pt idx="982">
                  <c:v>4958121</c:v>
                </c:pt>
                <c:pt idx="983">
                  <c:v>4958122</c:v>
                </c:pt>
                <c:pt idx="984">
                  <c:v>4958124</c:v>
                </c:pt>
                <c:pt idx="985">
                  <c:v>4958125</c:v>
                </c:pt>
                <c:pt idx="986">
                  <c:v>4958126</c:v>
                </c:pt>
                <c:pt idx="987">
                  <c:v>4958129</c:v>
                </c:pt>
                <c:pt idx="988">
                  <c:v>4958136</c:v>
                </c:pt>
                <c:pt idx="989">
                  <c:v>4958139</c:v>
                </c:pt>
                <c:pt idx="990">
                  <c:v>4958141</c:v>
                </c:pt>
                <c:pt idx="991">
                  <c:v>4958147</c:v>
                </c:pt>
                <c:pt idx="992">
                  <c:v>4958207</c:v>
                </c:pt>
                <c:pt idx="993">
                  <c:v>4958227</c:v>
                </c:pt>
                <c:pt idx="994">
                  <c:v>4968137</c:v>
                </c:pt>
                <c:pt idx="995">
                  <c:v>4968138</c:v>
                </c:pt>
                <c:pt idx="996">
                  <c:v>4968139</c:v>
                </c:pt>
                <c:pt idx="997">
                  <c:v>4968144</c:v>
                </c:pt>
                <c:pt idx="998">
                  <c:v>4968145</c:v>
                </c:pt>
                <c:pt idx="999">
                  <c:v>4968146</c:v>
                </c:pt>
                <c:pt idx="1000">
                  <c:v>4968151</c:v>
                </c:pt>
                <c:pt idx="1001">
                  <c:v>4968152</c:v>
                </c:pt>
                <c:pt idx="1002">
                  <c:v>4968154</c:v>
                </c:pt>
                <c:pt idx="1003">
                  <c:v>4968157</c:v>
                </c:pt>
                <c:pt idx="1004">
                  <c:v>4968159</c:v>
                </c:pt>
                <c:pt idx="1005">
                  <c:v>4968161</c:v>
                </c:pt>
                <c:pt idx="1006">
                  <c:v>4968162</c:v>
                </c:pt>
                <c:pt idx="1007">
                  <c:v>4968163</c:v>
                </c:pt>
                <c:pt idx="1008">
                  <c:v>4968164</c:v>
                </c:pt>
                <c:pt idx="1009">
                  <c:v>4968165</c:v>
                </c:pt>
                <c:pt idx="1010">
                  <c:v>4968166</c:v>
                </c:pt>
                <c:pt idx="1011">
                  <c:v>4968167</c:v>
                </c:pt>
                <c:pt idx="1012">
                  <c:v>4968168</c:v>
                </c:pt>
                <c:pt idx="1013">
                  <c:v>4968169</c:v>
                </c:pt>
                <c:pt idx="1014">
                  <c:v>4968170</c:v>
                </c:pt>
                <c:pt idx="1015">
                  <c:v>4968171</c:v>
                </c:pt>
                <c:pt idx="1016">
                  <c:v>4968172</c:v>
                </c:pt>
                <c:pt idx="1017">
                  <c:v>4968173</c:v>
                </c:pt>
                <c:pt idx="1018">
                  <c:v>4968175</c:v>
                </c:pt>
                <c:pt idx="1019">
                  <c:v>4968181</c:v>
                </c:pt>
                <c:pt idx="1020">
                  <c:v>4968182</c:v>
                </c:pt>
                <c:pt idx="1021">
                  <c:v>4968184</c:v>
                </c:pt>
                <c:pt idx="1022">
                  <c:v>4968185</c:v>
                </c:pt>
                <c:pt idx="1023">
                  <c:v>4968187</c:v>
                </c:pt>
                <c:pt idx="1024">
                  <c:v>4968188</c:v>
                </c:pt>
                <c:pt idx="1025">
                  <c:v>4968190</c:v>
                </c:pt>
                <c:pt idx="1026">
                  <c:v>4968198</c:v>
                </c:pt>
                <c:pt idx="1027">
                  <c:v>4968200</c:v>
                </c:pt>
                <c:pt idx="1028">
                  <c:v>4968201</c:v>
                </c:pt>
                <c:pt idx="1029">
                  <c:v>4968202</c:v>
                </c:pt>
                <c:pt idx="1030">
                  <c:v>4968205</c:v>
                </c:pt>
                <c:pt idx="1031">
                  <c:v>4968265</c:v>
                </c:pt>
                <c:pt idx="1032">
                  <c:v>4978139</c:v>
                </c:pt>
                <c:pt idx="1033">
                  <c:v>4978140</c:v>
                </c:pt>
                <c:pt idx="1034">
                  <c:v>4978142</c:v>
                </c:pt>
                <c:pt idx="1035">
                  <c:v>4978144</c:v>
                </c:pt>
                <c:pt idx="1036">
                  <c:v>4978145</c:v>
                </c:pt>
                <c:pt idx="1037">
                  <c:v>4978150</c:v>
                </c:pt>
                <c:pt idx="1038">
                  <c:v>4978151</c:v>
                </c:pt>
                <c:pt idx="1039">
                  <c:v>4978153</c:v>
                </c:pt>
                <c:pt idx="1040">
                  <c:v>4978162</c:v>
                </c:pt>
                <c:pt idx="1041">
                  <c:v>4978167</c:v>
                </c:pt>
                <c:pt idx="1042">
                  <c:v>4978168</c:v>
                </c:pt>
                <c:pt idx="1043">
                  <c:v>4978169</c:v>
                </c:pt>
                <c:pt idx="1044">
                  <c:v>4978171</c:v>
                </c:pt>
                <c:pt idx="1045">
                  <c:v>4978172</c:v>
                </c:pt>
                <c:pt idx="1046">
                  <c:v>4978174</c:v>
                </c:pt>
                <c:pt idx="1047">
                  <c:v>4978184</c:v>
                </c:pt>
                <c:pt idx="1048">
                  <c:v>4978193</c:v>
                </c:pt>
                <c:pt idx="1049">
                  <c:v>4978194</c:v>
                </c:pt>
                <c:pt idx="1050">
                  <c:v>4978195</c:v>
                </c:pt>
                <c:pt idx="1051">
                  <c:v>4978196</c:v>
                </c:pt>
                <c:pt idx="1052">
                  <c:v>4978199</c:v>
                </c:pt>
                <c:pt idx="1053">
                  <c:v>4978200</c:v>
                </c:pt>
                <c:pt idx="1054">
                  <c:v>4978203</c:v>
                </c:pt>
                <c:pt idx="1055">
                  <c:v>4978206</c:v>
                </c:pt>
                <c:pt idx="1056">
                  <c:v>4978212</c:v>
                </c:pt>
                <c:pt idx="1057">
                  <c:v>4978216</c:v>
                </c:pt>
                <c:pt idx="1058">
                  <c:v>4978218</c:v>
                </c:pt>
                <c:pt idx="1059">
                  <c:v>4978296</c:v>
                </c:pt>
                <c:pt idx="1060">
                  <c:v>4978679</c:v>
                </c:pt>
                <c:pt idx="1061">
                  <c:v>4988202</c:v>
                </c:pt>
                <c:pt idx="1062">
                  <c:v>4988207</c:v>
                </c:pt>
                <c:pt idx="1063">
                  <c:v>4988208</c:v>
                </c:pt>
                <c:pt idx="1064">
                  <c:v>4988209</c:v>
                </c:pt>
                <c:pt idx="1065">
                  <c:v>4988210</c:v>
                </c:pt>
                <c:pt idx="1066">
                  <c:v>4988212</c:v>
                </c:pt>
                <c:pt idx="1067">
                  <c:v>4988216</c:v>
                </c:pt>
                <c:pt idx="1068">
                  <c:v>4988221</c:v>
                </c:pt>
                <c:pt idx="1069">
                  <c:v>4988222</c:v>
                </c:pt>
                <c:pt idx="1070">
                  <c:v>4988224</c:v>
                </c:pt>
                <c:pt idx="1071">
                  <c:v>4988235</c:v>
                </c:pt>
                <c:pt idx="1072">
                  <c:v>4988239</c:v>
                </c:pt>
                <c:pt idx="1073">
                  <c:v>4988247</c:v>
                </c:pt>
                <c:pt idx="1074">
                  <c:v>4998211</c:v>
                </c:pt>
                <c:pt idx="1075">
                  <c:v>4998212</c:v>
                </c:pt>
                <c:pt idx="1076">
                  <c:v>4998213</c:v>
                </c:pt>
                <c:pt idx="1077">
                  <c:v>4998214</c:v>
                </c:pt>
                <c:pt idx="1078">
                  <c:v>4998216</c:v>
                </c:pt>
                <c:pt idx="1079">
                  <c:v>4998217</c:v>
                </c:pt>
                <c:pt idx="1080">
                  <c:v>4998221</c:v>
                </c:pt>
                <c:pt idx="1081">
                  <c:v>4998223</c:v>
                </c:pt>
                <c:pt idx="1082">
                  <c:v>4998224</c:v>
                </c:pt>
                <c:pt idx="1083">
                  <c:v>4998225</c:v>
                </c:pt>
                <c:pt idx="1084">
                  <c:v>4998226</c:v>
                </c:pt>
                <c:pt idx="1085">
                  <c:v>4998227</c:v>
                </c:pt>
                <c:pt idx="1086">
                  <c:v>4998229</c:v>
                </c:pt>
                <c:pt idx="1087">
                  <c:v>4998231</c:v>
                </c:pt>
                <c:pt idx="1088">
                  <c:v>4998233</c:v>
                </c:pt>
                <c:pt idx="1089">
                  <c:v>4998234</c:v>
                </c:pt>
                <c:pt idx="1090">
                  <c:v>4998235</c:v>
                </c:pt>
                <c:pt idx="1091">
                  <c:v>4998239</c:v>
                </c:pt>
                <c:pt idx="1092">
                  <c:v>4998245</c:v>
                </c:pt>
                <c:pt idx="1093">
                  <c:v>4998247</c:v>
                </c:pt>
                <c:pt idx="1094">
                  <c:v>4998249</c:v>
                </c:pt>
                <c:pt idx="1095">
                  <c:v>4998252</c:v>
                </c:pt>
                <c:pt idx="1096">
                  <c:v>4998253</c:v>
                </c:pt>
                <c:pt idx="1097">
                  <c:v>4998254</c:v>
                </c:pt>
                <c:pt idx="1098">
                  <c:v>4998259</c:v>
                </c:pt>
                <c:pt idx="1099">
                  <c:v>4998263</c:v>
                </c:pt>
                <c:pt idx="1100">
                  <c:v>4998265</c:v>
                </c:pt>
                <c:pt idx="1101">
                  <c:v>4998267</c:v>
                </c:pt>
                <c:pt idx="1102">
                  <c:v>4998271</c:v>
                </c:pt>
                <c:pt idx="1103">
                  <c:v>4998274</c:v>
                </c:pt>
                <c:pt idx="1104">
                  <c:v>4998275</c:v>
                </c:pt>
                <c:pt idx="1105">
                  <c:v>4998281</c:v>
                </c:pt>
                <c:pt idx="1106">
                  <c:v>4998283</c:v>
                </c:pt>
                <c:pt idx="1107">
                  <c:v>4998287</c:v>
                </c:pt>
                <c:pt idx="1108">
                  <c:v>4998344</c:v>
                </c:pt>
                <c:pt idx="1109">
                  <c:v>5461874</c:v>
                </c:pt>
                <c:pt idx="1110">
                  <c:v>6571239</c:v>
                </c:pt>
                <c:pt idx="1111">
                  <c:v>6771195</c:v>
                </c:pt>
                <c:pt idx="1112">
                  <c:v>6959849</c:v>
                </c:pt>
                <c:pt idx="1113">
                  <c:v>7581819</c:v>
                </c:pt>
                <c:pt idx="1114">
                  <c:v>8788205</c:v>
                </c:pt>
                <c:pt idx="1115">
                  <c:v>8803901</c:v>
                </c:pt>
                <c:pt idx="1116">
                  <c:v>8811002</c:v>
                </c:pt>
                <c:pt idx="1117">
                  <c:v>8811739</c:v>
                </c:pt>
                <c:pt idx="1118">
                  <c:v>9458116</c:v>
                </c:pt>
                <c:pt idx="1119">
                  <c:v>9721501</c:v>
                </c:pt>
                <c:pt idx="1120">
                  <c:v>9721503</c:v>
                </c:pt>
                <c:pt idx="1121">
                  <c:v>9721602</c:v>
                </c:pt>
                <c:pt idx="1122">
                  <c:v>9749221</c:v>
                </c:pt>
                <c:pt idx="1123">
                  <c:v>9784252</c:v>
                </c:pt>
                <c:pt idx="1124">
                  <c:v>9784592</c:v>
                </c:pt>
                <c:pt idx="1125">
                  <c:v>9843881</c:v>
                </c:pt>
                <c:pt idx="1126">
                  <c:v>9845800</c:v>
                </c:pt>
                <c:pt idx="1127">
                  <c:v>9870303</c:v>
                </c:pt>
                <c:pt idx="1128">
                  <c:v>9978180</c:v>
                </c:pt>
                <c:pt idx="1129">
                  <c:v>10073802</c:v>
                </c:pt>
                <c:pt idx="1130">
                  <c:v>10283849</c:v>
                </c:pt>
                <c:pt idx="1131">
                  <c:v>11146001</c:v>
                </c:pt>
                <c:pt idx="1132">
                  <c:v>11162401</c:v>
                </c:pt>
                <c:pt idx="1133">
                  <c:v>11162402</c:v>
                </c:pt>
                <c:pt idx="1134">
                  <c:v>11162403</c:v>
                </c:pt>
                <c:pt idx="1135">
                  <c:v>11162602</c:v>
                </c:pt>
                <c:pt idx="1136">
                  <c:v>11179191</c:v>
                </c:pt>
                <c:pt idx="1137">
                  <c:v>11179981</c:v>
                </c:pt>
                <c:pt idx="1138">
                  <c:v>11181291</c:v>
                </c:pt>
                <c:pt idx="1139">
                  <c:v>11259701</c:v>
                </c:pt>
                <c:pt idx="1140">
                  <c:v>11259702</c:v>
                </c:pt>
                <c:pt idx="1141">
                  <c:v>11259703</c:v>
                </c:pt>
                <c:pt idx="1142">
                  <c:v>11259704</c:v>
                </c:pt>
                <c:pt idx="1143">
                  <c:v>11411501</c:v>
                </c:pt>
                <c:pt idx="1144">
                  <c:v>19492118</c:v>
                </c:pt>
                <c:pt idx="1145">
                  <c:v>20832648</c:v>
                </c:pt>
                <c:pt idx="1146">
                  <c:v>40200040</c:v>
                </c:pt>
                <c:pt idx="1147">
                  <c:v>40849351</c:v>
                </c:pt>
                <c:pt idx="1148">
                  <c:v>42928149</c:v>
                </c:pt>
                <c:pt idx="1149">
                  <c:v>48492211</c:v>
                </c:pt>
                <c:pt idx="1150">
                  <c:v>49228231</c:v>
                </c:pt>
                <c:pt idx="1151">
                  <c:v>49281215</c:v>
                </c:pt>
                <c:pt idx="1152">
                  <c:v>49998293</c:v>
                </c:pt>
                <c:pt idx="1153">
                  <c:v>100100534</c:v>
                </c:pt>
                <c:pt idx="1154">
                  <c:v>107491119</c:v>
                </c:pt>
                <c:pt idx="1155">
                  <c:v>4699522103</c:v>
                </c:pt>
                <c:pt idx="1156">
                  <c:v>4928101350</c:v>
                </c:pt>
                <c:pt idx="1157">
                  <c:v>4928134510</c:v>
                </c:pt>
                <c:pt idx="1158">
                  <c:v>4928139388</c:v>
                </c:pt>
                <c:pt idx="1159">
                  <c:v>19515088707</c:v>
                </c:pt>
                <c:pt idx="1160">
                  <c:v>33332011210</c:v>
                </c:pt>
                <c:pt idx="1161">
                  <c:v>49281000750</c:v>
                </c:pt>
                <c:pt idx="1162">
                  <c:v>49281001350</c:v>
                </c:pt>
                <c:pt idx="1163">
                  <c:v>49281038815</c:v>
                </c:pt>
                <c:pt idx="1164">
                  <c:v>49281039365</c:v>
                </c:pt>
                <c:pt idx="1165">
                  <c:v>49281039565</c:v>
                </c:pt>
                <c:pt idx="1166">
                  <c:v>49281041850</c:v>
                </c:pt>
                <c:pt idx="1167">
                  <c:v>49281042050</c:v>
                </c:pt>
                <c:pt idx="1168">
                  <c:v>49281063315</c:v>
                </c:pt>
                <c:pt idx="1169">
                  <c:v>58160089852</c:v>
                </c:pt>
                <c:pt idx="1170">
                  <c:v>58160090052</c:v>
                </c:pt>
                <c:pt idx="1171">
                  <c:v>58160090752</c:v>
                </c:pt>
                <c:pt idx="1172">
                  <c:v>66521011310</c:v>
                </c:pt>
                <c:pt idx="1173">
                  <c:v>66521011410</c:v>
                </c:pt>
                <c:pt idx="1174">
                  <c:v>66521011610</c:v>
                </c:pt>
                <c:pt idx="1175">
                  <c:v>66521011702</c:v>
                </c:pt>
                <c:pt idx="1176">
                  <c:v>66521011710</c:v>
                </c:pt>
                <c:pt idx="1177">
                  <c:v>66521011802</c:v>
                </c:pt>
                <c:pt idx="1178">
                  <c:v>70461032103</c:v>
                </c:pt>
                <c:pt idx="1179">
                  <c:v>1.03001E+13</c:v>
                </c:pt>
                <c:pt idx="1180">
                  <c:v>1.92823E+14</c:v>
                </c:pt>
                <c:pt idx="1181">
                  <c:v>3.50E+28</c:v>
                </c:pt>
                <c:pt idx="1182">
                  <c:v>5.50E+35</c:v>
                </c:pt>
                <c:pt idx="1183">
                  <c:v>--</c:v>
                </c:pt>
                <c:pt idx="1184">
                  <c:v>#261230</c:v>
                </c:pt>
                <c:pt idx="1185">
                  <c:v>#88909</c:v>
                </c:pt>
                <c:pt idx="1186">
                  <c:v>#U2849AC</c:v>
                </c:pt>
                <c:pt idx="1187">
                  <c:v>(L)UT5913LA</c:v>
                </c:pt>
                <c:pt idx="1188">
                  <c:v>?</c:v>
                </c:pt>
                <c:pt idx="1189">
                  <c:v>?????????????</c:v>
                </c:pt>
                <c:pt idx="1190">
                  <c:v>[90686 CPT(R)]</c:v>
                </c:pt>
                <c:pt idx="1191">
                  <c:v>000875P</c:v>
                </c:pt>
                <c:pt idx="1192">
                  <c:v>00149111A</c:v>
                </c:pt>
                <c:pt idx="1193">
                  <c:v>00176P</c:v>
                </c:pt>
                <c:pt idx="1194">
                  <c:v>00184P</c:v>
                </c:pt>
                <c:pt idx="1195">
                  <c:v>00192P</c:v>
                </c:pt>
                <c:pt idx="1196">
                  <c:v>00193P</c:v>
                </c:pt>
                <c:pt idx="1197">
                  <c:v>00199P</c:v>
                </c:pt>
                <c:pt idx="1198">
                  <c:v>00274D</c:v>
                </c:pt>
                <c:pt idx="1199">
                  <c:v>00274P</c:v>
                </c:pt>
                <c:pt idx="1200">
                  <c:v>00276P</c:v>
                </c:pt>
                <c:pt idx="1201">
                  <c:v>0027AP</c:v>
                </c:pt>
                <c:pt idx="1202">
                  <c:v>00284P</c:v>
                </c:pt>
                <c:pt idx="1203">
                  <c:v>00295P</c:v>
                </c:pt>
                <c:pt idx="1204">
                  <c:v>00296P</c:v>
                </c:pt>
                <c:pt idx="1205">
                  <c:v>00349611A</c:v>
                </c:pt>
                <c:pt idx="1206">
                  <c:v>00374P</c:v>
                </c:pt>
                <c:pt idx="1207">
                  <c:v>00375P</c:v>
                </c:pt>
                <c:pt idx="1208">
                  <c:v>00376P</c:v>
                </c:pt>
                <c:pt idx="1209">
                  <c:v>00384P</c:v>
                </c:pt>
                <c:pt idx="1210">
                  <c:v>004011A</c:v>
                </c:pt>
                <c:pt idx="1211">
                  <c:v>00408P</c:v>
                </c:pt>
                <c:pt idx="1212">
                  <c:v>00474P</c:v>
                </c:pt>
                <c:pt idx="1213">
                  <c:v>00476P</c:v>
                </c:pt>
                <c:pt idx="1214">
                  <c:v>00499P</c:v>
                </c:pt>
                <c:pt idx="1215">
                  <c:v>005011A</c:v>
                </c:pt>
                <c:pt idx="1216">
                  <c:v>00508P</c:v>
                </c:pt>
                <c:pt idx="1217">
                  <c:v>00547P</c:v>
                </c:pt>
                <c:pt idx="1218">
                  <c:v>00573P</c:v>
                </c:pt>
                <c:pt idx="1219">
                  <c:v>00574P</c:v>
                </c:pt>
                <c:pt idx="1220">
                  <c:v>00584P</c:v>
                </c:pt>
                <c:pt idx="1221">
                  <c:v>00586P</c:v>
                </c:pt>
                <c:pt idx="1222">
                  <c:v>00644611A</c:v>
                </c:pt>
                <c:pt idx="1223">
                  <c:v>00675P</c:v>
                </c:pt>
                <c:pt idx="1224">
                  <c:v>00676P</c:v>
                </c:pt>
                <c:pt idx="1225">
                  <c:v>00682P</c:v>
                </c:pt>
                <c:pt idx="1226">
                  <c:v>00684P</c:v>
                </c:pt>
                <c:pt idx="1227">
                  <c:v>00696P</c:v>
                </c:pt>
                <c:pt idx="1228">
                  <c:v>007021A</c:v>
                </c:pt>
                <c:pt idx="1229">
                  <c:v>00763P</c:v>
                </c:pt>
                <c:pt idx="1230">
                  <c:v>00774P</c:v>
                </c:pt>
                <c:pt idx="1231">
                  <c:v>00785P</c:v>
                </c:pt>
                <c:pt idx="1232">
                  <c:v>00786P</c:v>
                </c:pt>
                <c:pt idx="1233">
                  <c:v>00844621A</c:v>
                </c:pt>
                <c:pt idx="1234">
                  <c:v>00849211A</c:v>
                </c:pt>
                <c:pt idx="1235">
                  <c:v>00863P</c:v>
                </c:pt>
                <c:pt idx="1236">
                  <c:v>00873P</c:v>
                </c:pt>
                <c:pt idx="1237">
                  <c:v>00885P</c:v>
                </c:pt>
                <c:pt idx="1238">
                  <c:v>00949211A</c:v>
                </c:pt>
                <c:pt idx="1239">
                  <c:v>00963P</c:v>
                </c:pt>
                <c:pt idx="1240">
                  <c:v>00966P</c:v>
                </c:pt>
                <c:pt idx="1241">
                  <c:v>0096P</c:v>
                </c:pt>
                <c:pt idx="1242">
                  <c:v>00973P</c:v>
                </c:pt>
                <c:pt idx="1243">
                  <c:v>00974P</c:v>
                </c:pt>
                <c:pt idx="1244">
                  <c:v>00986P</c:v>
                </c:pt>
                <c:pt idx="1245">
                  <c:v>010031A</c:v>
                </c:pt>
                <c:pt idx="1246">
                  <c:v>010171P</c:v>
                </c:pt>
                <c:pt idx="1247">
                  <c:v>01044621A</c:v>
                </c:pt>
                <c:pt idx="1248">
                  <c:v>01049211A</c:v>
                </c:pt>
                <c:pt idx="1249">
                  <c:v>01063P</c:v>
                </c:pt>
                <c:pt idx="1250">
                  <c:v>01066P</c:v>
                </c:pt>
                <c:pt idx="1251">
                  <c:v>01071P</c:v>
                </c:pt>
                <c:pt idx="1252">
                  <c:v>011011A</c:v>
                </c:pt>
                <c:pt idx="1253">
                  <c:v>01132AA</c:v>
                </c:pt>
                <c:pt idx="1254">
                  <c:v>01173P</c:v>
                </c:pt>
                <c:pt idx="1255">
                  <c:v>01185P</c:v>
                </c:pt>
                <c:pt idx="1256">
                  <c:v>01193P</c:v>
                </c:pt>
                <c:pt idx="1257">
                  <c:v>012022A</c:v>
                </c:pt>
                <c:pt idx="1258">
                  <c:v>01209P</c:v>
                </c:pt>
                <c:pt idx="1259">
                  <c:v>01271P</c:v>
                </c:pt>
                <c:pt idx="1260">
                  <c:v>01272P</c:v>
                </c:pt>
                <c:pt idx="1261">
                  <c:v>0127P</c:v>
                </c:pt>
                <c:pt idx="1262">
                  <c:v>01285P</c:v>
                </c:pt>
                <c:pt idx="1263">
                  <c:v>01286P</c:v>
                </c:pt>
                <c:pt idx="1264">
                  <c:v>01293P</c:v>
                </c:pt>
                <c:pt idx="1265">
                  <c:v>01349111A</c:v>
                </c:pt>
                <c:pt idx="1266">
                  <c:v>01381P</c:v>
                </c:pt>
                <c:pt idx="1267">
                  <c:v>014011A</c:v>
                </c:pt>
                <c:pt idx="1268">
                  <c:v>01401P</c:v>
                </c:pt>
                <c:pt idx="1269">
                  <c:v>01449111A</c:v>
                </c:pt>
                <c:pt idx="1270">
                  <c:v>0144911A</c:v>
                </c:pt>
                <c:pt idx="1271">
                  <c:v>01449211A</c:v>
                </c:pt>
                <c:pt idx="1272">
                  <c:v>0145A</c:v>
                </c:pt>
                <c:pt idx="1273">
                  <c:v>01471P</c:v>
                </c:pt>
                <c:pt idx="1274">
                  <c:v>01481P</c:v>
                </c:pt>
                <c:pt idx="1275">
                  <c:v>015011A</c:v>
                </c:pt>
                <c:pt idx="1276">
                  <c:v>015031A</c:v>
                </c:pt>
                <c:pt idx="1277">
                  <c:v>01549211A</c:v>
                </c:pt>
                <c:pt idx="1278">
                  <c:v>01564P</c:v>
                </c:pt>
                <c:pt idx="1279">
                  <c:v>01572P</c:v>
                </c:pt>
                <c:pt idx="1280">
                  <c:v>01595P</c:v>
                </c:pt>
                <c:pt idx="1281">
                  <c:v>01649211A</c:v>
                </c:pt>
                <c:pt idx="1282">
                  <c:v>01664P</c:v>
                </c:pt>
                <c:pt idx="1283">
                  <c:v>0168AA</c:v>
                </c:pt>
                <c:pt idx="1284">
                  <c:v>017021A</c:v>
                </c:pt>
                <c:pt idx="1285">
                  <c:v>01718P</c:v>
                </c:pt>
                <c:pt idx="1286">
                  <c:v>01764P</c:v>
                </c:pt>
                <c:pt idx="1287">
                  <c:v>01772P</c:v>
                </c:pt>
                <c:pt idx="1288">
                  <c:v>017841P2A</c:v>
                </c:pt>
                <c:pt idx="1289">
                  <c:v>01806AA</c:v>
                </c:pt>
                <c:pt idx="1290">
                  <c:v>0182P</c:v>
                </c:pt>
                <c:pt idx="1291">
                  <c:v>01844611A</c:v>
                </c:pt>
                <c:pt idx="1292">
                  <c:v>01870P</c:v>
                </c:pt>
                <c:pt idx="1293">
                  <c:v>01872P</c:v>
                </c:pt>
                <c:pt idx="1294">
                  <c:v>01899P</c:v>
                </c:pt>
                <c:pt idx="1295">
                  <c:v>01944611A</c:v>
                </c:pt>
                <c:pt idx="1296">
                  <c:v>01949211A</c:v>
                </c:pt>
                <c:pt idx="1297">
                  <c:v>01998P</c:v>
                </c:pt>
                <c:pt idx="1298">
                  <c:v>02044611A</c:v>
                </c:pt>
                <c:pt idx="1299">
                  <c:v>02049211A</c:v>
                </c:pt>
                <c:pt idx="1300">
                  <c:v>02065P</c:v>
                </c:pt>
                <c:pt idx="1301">
                  <c:v>02089P</c:v>
                </c:pt>
                <c:pt idx="1302">
                  <c:v>02098P1</c:v>
                </c:pt>
                <c:pt idx="1303">
                  <c:v>021198P</c:v>
                </c:pt>
                <c:pt idx="1304">
                  <c:v>0214911A</c:v>
                </c:pt>
                <c:pt idx="1305">
                  <c:v>02149211a</c:v>
                </c:pt>
                <c:pt idx="1306">
                  <c:v>02198P</c:v>
                </c:pt>
                <c:pt idx="1307">
                  <c:v>02249111A</c:v>
                </c:pt>
                <c:pt idx="1308">
                  <c:v>02298P</c:v>
                </c:pt>
                <c:pt idx="1309">
                  <c:v>02344621A</c:v>
                </c:pt>
                <c:pt idx="1310">
                  <c:v>02449111A</c:v>
                </c:pt>
                <c:pt idx="1311">
                  <c:v>02502AA</c:v>
                </c:pt>
                <c:pt idx="1312">
                  <c:v>02504P</c:v>
                </c:pt>
                <c:pt idx="1313">
                  <c:v>02580P</c:v>
                </c:pt>
                <c:pt idx="1314">
                  <c:v>02590P</c:v>
                </c:pt>
                <c:pt idx="1315">
                  <c:v>02744611A</c:v>
                </c:pt>
                <c:pt idx="1316">
                  <c:v>02749111A</c:v>
                </c:pt>
                <c:pt idx="1317">
                  <c:v>02780P</c:v>
                </c:pt>
                <c:pt idx="1318">
                  <c:v>02819ac</c:v>
                </c:pt>
                <c:pt idx="1319">
                  <c:v>028389P</c:v>
                </c:pt>
                <c:pt idx="1320">
                  <c:v>02844621A</c:v>
                </c:pt>
                <c:pt idx="1321">
                  <c:v>02879P</c:v>
                </c:pt>
                <c:pt idx="1322">
                  <c:v>02888P</c:v>
                </c:pt>
                <c:pt idx="1323">
                  <c:v>02926AA</c:v>
                </c:pt>
                <c:pt idx="1324">
                  <c:v>02944611A</c:v>
                </c:pt>
                <c:pt idx="1325">
                  <c:v>02979P</c:v>
                </c:pt>
                <c:pt idx="1326">
                  <c:v>02988P</c:v>
                </c:pt>
                <c:pt idx="1327">
                  <c:v>03144611A</c:v>
                </c:pt>
                <c:pt idx="1328">
                  <c:v>031779P</c:v>
                </c:pt>
                <c:pt idx="1329">
                  <c:v>03179P</c:v>
                </c:pt>
                <c:pt idx="1330">
                  <c:v>03239AA</c:v>
                </c:pt>
                <c:pt idx="1331">
                  <c:v>03279P</c:v>
                </c:pt>
                <c:pt idx="1332">
                  <c:v>03350AA</c:v>
                </c:pt>
                <c:pt idx="1333">
                  <c:v>03741AA</c:v>
                </c:pt>
                <c:pt idx="1334">
                  <c:v>0406AA</c:v>
                </c:pt>
                <c:pt idx="1335">
                  <c:v>04161P</c:v>
                </c:pt>
                <c:pt idx="1336">
                  <c:v>0449AA</c:v>
                </c:pt>
                <c:pt idx="1337">
                  <c:v>0454911A</c:v>
                </c:pt>
                <c:pt idx="1338">
                  <c:v>04549221A</c:v>
                </c:pt>
                <c:pt idx="1339">
                  <c:v>04849221A</c:v>
                </c:pt>
                <c:pt idx="1340">
                  <c:v>04949221A</c:v>
                </c:pt>
                <c:pt idx="1341">
                  <c:v>05049221A</c:v>
                </c:pt>
                <c:pt idx="1342">
                  <c:v>05319DA</c:v>
                </c:pt>
                <c:pt idx="1343">
                  <c:v>05549111A</c:v>
                </c:pt>
                <c:pt idx="1344">
                  <c:v>05649111A</c:v>
                </c:pt>
                <c:pt idx="1345">
                  <c:v>05849111A</c:v>
                </c:pt>
                <c:pt idx="1346">
                  <c:v>05949111A</c:v>
                </c:pt>
                <c:pt idx="1347">
                  <c:v>0599BA</c:v>
                </c:pt>
                <c:pt idx="1348">
                  <c:v>06-20142544941A</c:v>
                </c:pt>
                <c:pt idx="1349">
                  <c:v>0623V</c:v>
                </c:pt>
                <c:pt idx="1350">
                  <c:v>06349111A</c:v>
                </c:pt>
                <c:pt idx="1351">
                  <c:v>06449111A</c:v>
                </c:pt>
                <c:pt idx="1352">
                  <c:v>06549211A</c:v>
                </c:pt>
                <c:pt idx="1353">
                  <c:v>06549221A</c:v>
                </c:pt>
                <c:pt idx="1354">
                  <c:v>06580P</c:v>
                </c:pt>
                <c:pt idx="1355">
                  <c:v>06749111A</c:v>
                </c:pt>
                <c:pt idx="1356">
                  <c:v>06949221A</c:v>
                </c:pt>
                <c:pt idx="1357">
                  <c:v>07049111A</c:v>
                </c:pt>
                <c:pt idx="1358">
                  <c:v>07049211A</c:v>
                </c:pt>
                <c:pt idx="1359">
                  <c:v>07049221a</c:v>
                </c:pt>
                <c:pt idx="1360">
                  <c:v>071810CA</c:v>
                </c:pt>
                <c:pt idx="1361">
                  <c:v>07249111A</c:v>
                </c:pt>
                <c:pt idx="1362">
                  <c:v>07249221A</c:v>
                </c:pt>
                <c:pt idx="1363">
                  <c:v>07349211A</c:v>
                </c:pt>
                <c:pt idx="1364">
                  <c:v>073492211A</c:v>
                </c:pt>
                <c:pt idx="1365">
                  <c:v>075491111A</c:v>
                </c:pt>
                <c:pt idx="1366">
                  <c:v>07549111A</c:v>
                </c:pt>
                <c:pt idx="1367">
                  <c:v>07549211A</c:v>
                </c:pt>
                <c:pt idx="1368">
                  <c:v>07549221A</c:v>
                </c:pt>
                <c:pt idx="1369">
                  <c:v>075AA</c:v>
                </c:pt>
                <c:pt idx="1370">
                  <c:v>07649111A</c:v>
                </c:pt>
                <c:pt idx="1371">
                  <c:v>07649221A</c:v>
                </c:pt>
                <c:pt idx="1372">
                  <c:v>07749111A</c:v>
                </c:pt>
                <c:pt idx="1373">
                  <c:v>07749111A-CSL</c:v>
                </c:pt>
                <c:pt idx="1374">
                  <c:v>07749221A</c:v>
                </c:pt>
                <c:pt idx="1375">
                  <c:v>07849111A</c:v>
                </c:pt>
                <c:pt idx="1376">
                  <c:v>07849211A</c:v>
                </c:pt>
                <c:pt idx="1377">
                  <c:v>07849221AA</c:v>
                </c:pt>
                <c:pt idx="1378">
                  <c:v>07949111A</c:v>
                </c:pt>
                <c:pt idx="1379">
                  <c:v>08049111A</c:v>
                </c:pt>
                <c:pt idx="1380">
                  <c:v>08249111A</c:v>
                </c:pt>
                <c:pt idx="1381">
                  <c:v>08349111A</c:v>
                </c:pt>
                <c:pt idx="1382">
                  <c:v>08349221A</c:v>
                </c:pt>
                <c:pt idx="1383">
                  <c:v>08449111A</c:v>
                </c:pt>
                <c:pt idx="1384">
                  <c:v>08449211A</c:v>
                </c:pt>
                <c:pt idx="1385">
                  <c:v>08549211A</c:v>
                </c:pt>
                <c:pt idx="1386">
                  <c:v>08649111A</c:v>
                </c:pt>
                <c:pt idx="1387">
                  <c:v>08649221A</c:v>
                </c:pt>
                <c:pt idx="1388">
                  <c:v>08749221A</c:v>
                </c:pt>
                <c:pt idx="1389">
                  <c:v>0880AA</c:v>
                </c:pt>
                <c:pt idx="1390">
                  <c:v>08849111A</c:v>
                </c:pt>
                <c:pt idx="1391">
                  <c:v>08849211A</c:v>
                </c:pt>
                <c:pt idx="1392">
                  <c:v>08849249211A</c:v>
                </c:pt>
                <c:pt idx="1393">
                  <c:v>08949211A</c:v>
                </c:pt>
                <c:pt idx="1394">
                  <c:v>09149211A</c:v>
                </c:pt>
                <c:pt idx="1395">
                  <c:v>0924911A</c:v>
                </c:pt>
                <c:pt idx="1396">
                  <c:v>09349111A</c:v>
                </c:pt>
                <c:pt idx="1397">
                  <c:v>09449111A</c:v>
                </c:pt>
                <c:pt idx="1398">
                  <c:v>095903B</c:v>
                </c:pt>
                <c:pt idx="1399">
                  <c:v>096201B</c:v>
                </c:pt>
                <c:pt idx="1400">
                  <c:v>09749221A</c:v>
                </c:pt>
                <c:pt idx="1401">
                  <c:v>098446P1</c:v>
                </c:pt>
                <c:pt idx="1402">
                  <c:v>09949111B</c:v>
                </c:pt>
                <c:pt idx="1403">
                  <c:v>09949121B</c:v>
                </c:pt>
                <c:pt idx="1404">
                  <c:v>09949211A</c:v>
                </c:pt>
                <c:pt idx="1405">
                  <c:v>09949221A</c:v>
                </c:pt>
                <c:pt idx="1406">
                  <c:v>0B349111A</c:v>
                </c:pt>
                <c:pt idx="1407">
                  <c:v>0F11200</c:v>
                </c:pt>
                <c:pt idx="1408">
                  <c:v>0F11203</c:v>
                </c:pt>
                <c:pt idx="1409">
                  <c:v>0F11208</c:v>
                </c:pt>
                <c:pt idx="1410">
                  <c:v>0F11211</c:v>
                </c:pt>
                <c:pt idx="1411">
                  <c:v>0F112117</c:v>
                </c:pt>
                <c:pt idx="1412">
                  <c:v>0F11216</c:v>
                </c:pt>
                <c:pt idx="1413">
                  <c:v>0F11217</c:v>
                </c:pt>
                <c:pt idx="1414">
                  <c:v>0F11221</c:v>
                </c:pt>
                <c:pt idx="1415">
                  <c:v>0F11222</c:v>
                </c:pt>
                <c:pt idx="1416">
                  <c:v>0F11224</c:v>
                </c:pt>
                <c:pt idx="1417">
                  <c:v>0F11226</c:v>
                </c:pt>
                <c:pt idx="1418">
                  <c:v>0F11227</c:v>
                </c:pt>
                <c:pt idx="1419">
                  <c:v>0f2456a</c:v>
                </c:pt>
                <c:pt idx="1420">
                  <c:v>0J11019</c:v>
                </c:pt>
                <c:pt idx="1421">
                  <c:v>0J11164</c:v>
                </c:pt>
                <c:pt idx="1422">
                  <c:v>100922 1P</c:v>
                </c:pt>
                <c:pt idx="1423">
                  <c:v>1026-17-195226A</c:v>
                </c:pt>
                <c:pt idx="1424">
                  <c:v>10449211A</c:v>
                </c:pt>
                <c:pt idx="1425">
                  <c:v>10449221A</c:v>
                </c:pt>
                <c:pt idx="1426">
                  <c:v>10749111A</c:v>
                </c:pt>
                <c:pt idx="1427">
                  <c:v>10749211A</c:v>
                </c:pt>
                <c:pt idx="1428">
                  <c:v>11049111A</c:v>
                </c:pt>
                <c:pt idx="1429">
                  <c:v>11049211A</c:v>
                </c:pt>
                <c:pt idx="1430">
                  <c:v>11051P</c:v>
                </c:pt>
                <c:pt idx="1431">
                  <c:v>11052P</c:v>
                </c:pt>
                <c:pt idx="1432">
                  <c:v>11053P</c:v>
                </c:pt>
                <c:pt idx="1433">
                  <c:v>11063P</c:v>
                </c:pt>
                <c:pt idx="1434">
                  <c:v>11074p</c:v>
                </c:pt>
                <c:pt idx="1435">
                  <c:v>11075P</c:v>
                </c:pt>
                <c:pt idx="1436">
                  <c:v>1108P</c:v>
                </c:pt>
                <c:pt idx="1437">
                  <c:v>11091p</c:v>
                </c:pt>
                <c:pt idx="1438">
                  <c:v>110SIP</c:v>
                </c:pt>
                <c:pt idx="1439">
                  <c:v>11135P</c:v>
                </c:pt>
                <c:pt idx="1440">
                  <c:v>11149121A</c:v>
                </c:pt>
                <c:pt idx="1441">
                  <c:v>111625A02</c:v>
                </c:pt>
                <c:pt idx="1442">
                  <c:v>1116891P</c:v>
                </c:pt>
                <c:pt idx="1443">
                  <c:v>1116893P</c:v>
                </c:pt>
                <c:pt idx="1444">
                  <c:v>111690 4P</c:v>
                </c:pt>
                <c:pt idx="1445">
                  <c:v>1116904P</c:v>
                </c:pt>
                <c:pt idx="1446">
                  <c:v>1116913P</c:v>
                </c:pt>
                <c:pt idx="1447">
                  <c:v>1116921P</c:v>
                </c:pt>
                <c:pt idx="1448">
                  <c:v>1116924P</c:v>
                </c:pt>
                <c:pt idx="1449">
                  <c:v>1116925P</c:v>
                </c:pt>
                <c:pt idx="1450">
                  <c:v>1116932P</c:v>
                </c:pt>
                <c:pt idx="1451">
                  <c:v>1116933P</c:v>
                </c:pt>
                <c:pt idx="1452">
                  <c:v>1116957AA</c:v>
                </c:pt>
                <c:pt idx="1453">
                  <c:v>11170P1</c:v>
                </c:pt>
                <c:pt idx="1454">
                  <c:v>111716P1</c:v>
                </c:pt>
                <c:pt idx="1455">
                  <c:v>11175P1</c:v>
                </c:pt>
                <c:pt idx="1456">
                  <c:v>111768P1</c:v>
                </c:pt>
                <c:pt idx="1457">
                  <c:v>111770P1</c:v>
                </c:pt>
                <c:pt idx="1458">
                  <c:v>111771P1</c:v>
                </c:pt>
                <c:pt idx="1459">
                  <c:v>111772P1</c:v>
                </c:pt>
                <c:pt idx="1460">
                  <c:v>111772PI</c:v>
                </c:pt>
                <c:pt idx="1461">
                  <c:v>111774P1</c:v>
                </c:pt>
                <c:pt idx="1462">
                  <c:v>111775P1</c:v>
                </c:pt>
                <c:pt idx="1463">
                  <c:v>111776P</c:v>
                </c:pt>
                <c:pt idx="1464">
                  <c:v>111776P1</c:v>
                </c:pt>
                <c:pt idx="1465">
                  <c:v>111783P1</c:v>
                </c:pt>
                <c:pt idx="1466">
                  <c:v>111783P1A</c:v>
                </c:pt>
                <c:pt idx="1467">
                  <c:v>11178448P1</c:v>
                </c:pt>
                <c:pt idx="1468">
                  <c:v>111784P1</c:v>
                </c:pt>
                <c:pt idx="1469">
                  <c:v>111785P1</c:v>
                </c:pt>
                <c:pt idx="1470">
                  <c:v>111787P1</c:v>
                </c:pt>
                <c:pt idx="1471">
                  <c:v>111791P1</c:v>
                </c:pt>
                <c:pt idx="1472">
                  <c:v>111794P1</c:v>
                </c:pt>
                <c:pt idx="1473">
                  <c:v>111796P1</c:v>
                </c:pt>
                <c:pt idx="1474">
                  <c:v>111797P1</c:v>
                </c:pt>
                <c:pt idx="1475">
                  <c:v>111798P1</c:v>
                </c:pt>
                <c:pt idx="1476">
                  <c:v>1117991PI</c:v>
                </c:pt>
                <c:pt idx="1477">
                  <c:v>111799P1</c:v>
                </c:pt>
                <c:pt idx="1478">
                  <c:v>111800P1</c:v>
                </c:pt>
                <c:pt idx="1479">
                  <c:v>111801P1</c:v>
                </c:pt>
                <c:pt idx="1480">
                  <c:v>111805P1</c:v>
                </c:pt>
                <c:pt idx="1481">
                  <c:v>1118061P1</c:v>
                </c:pt>
                <c:pt idx="1482">
                  <c:v>111806P1</c:v>
                </c:pt>
                <c:pt idx="1483">
                  <c:v>111808P1</c:v>
                </c:pt>
                <c:pt idx="1484">
                  <c:v>111809P1</c:v>
                </c:pt>
                <c:pt idx="1485">
                  <c:v>111811P1</c:v>
                </c:pt>
                <c:pt idx="1486">
                  <c:v>111812P1</c:v>
                </c:pt>
                <c:pt idx="1487">
                  <c:v>111815P1</c:v>
                </c:pt>
                <c:pt idx="1488">
                  <c:v>111816P1</c:v>
                </c:pt>
                <c:pt idx="1489">
                  <c:v>111817P1</c:v>
                </c:pt>
                <c:pt idx="1490">
                  <c:v>111819P1</c:v>
                </c:pt>
                <c:pt idx="1491">
                  <c:v>111821P1</c:v>
                </c:pt>
                <c:pt idx="1492">
                  <c:v>111822P1</c:v>
                </c:pt>
                <c:pt idx="1493">
                  <c:v>111824P1</c:v>
                </c:pt>
                <c:pt idx="1494">
                  <c:v>11184P1</c:v>
                </c:pt>
                <c:pt idx="1495">
                  <c:v>111864P1</c:v>
                </c:pt>
                <c:pt idx="1496">
                  <c:v>1118893P</c:v>
                </c:pt>
                <c:pt idx="1497">
                  <c:v>1118D6P1</c:v>
                </c:pt>
                <c:pt idx="1498">
                  <c:v>11249221A</c:v>
                </c:pt>
                <c:pt idx="1499">
                  <c:v>112946B</c:v>
                </c:pt>
                <c:pt idx="1500">
                  <c:v>112946P</c:v>
                </c:pt>
                <c:pt idx="1501">
                  <c:v>112946P1</c:v>
                </c:pt>
                <c:pt idx="1502">
                  <c:v>112946P2</c:v>
                </c:pt>
                <c:pt idx="1503">
                  <c:v>1131AA</c:v>
                </c:pt>
                <c:pt idx="1504">
                  <c:v>1144891AA</c:v>
                </c:pt>
                <c:pt idx="1505">
                  <c:v>11449121A</c:v>
                </c:pt>
                <c:pt idx="1506">
                  <c:v>11449211A</c:v>
                </c:pt>
                <c:pt idx="1507">
                  <c:v>11549111a</c:v>
                </c:pt>
                <c:pt idx="1508">
                  <c:v>11549221A</c:v>
                </c:pt>
                <c:pt idx="1509">
                  <c:v>1159121A</c:v>
                </c:pt>
                <c:pt idx="1510">
                  <c:v>11768P1</c:v>
                </c:pt>
                <c:pt idx="1511">
                  <c:v>11771P1</c:v>
                </c:pt>
                <c:pt idx="1512">
                  <c:v>11774P1</c:v>
                </c:pt>
                <c:pt idx="1513">
                  <c:v>11806P1</c:v>
                </c:pt>
                <c:pt idx="1514">
                  <c:v>11807P1</c:v>
                </c:pt>
                <c:pt idx="1515">
                  <c:v>11849211A</c:v>
                </c:pt>
                <c:pt idx="1516">
                  <c:v>1204701A</c:v>
                </c:pt>
                <c:pt idx="1517">
                  <c:v>1206101W</c:v>
                </c:pt>
                <c:pt idx="1518">
                  <c:v>1207201A</c:v>
                </c:pt>
                <c:pt idx="1519">
                  <c:v>12232P</c:v>
                </c:pt>
                <c:pt idx="1520">
                  <c:v>1223SP</c:v>
                </c:pt>
                <c:pt idx="1521">
                  <c:v>12243P</c:v>
                </c:pt>
                <c:pt idx="1522">
                  <c:v>12251P</c:v>
                </c:pt>
                <c:pt idx="1523">
                  <c:v>12252P</c:v>
                </c:pt>
                <c:pt idx="1524">
                  <c:v>12261P</c:v>
                </c:pt>
                <c:pt idx="1525">
                  <c:v>12262P</c:v>
                </c:pt>
                <c:pt idx="1526">
                  <c:v>12265P</c:v>
                </c:pt>
                <c:pt idx="1527">
                  <c:v>12272P</c:v>
                </c:pt>
                <c:pt idx="1528">
                  <c:v>1255AA</c:v>
                </c:pt>
                <c:pt idx="1529">
                  <c:v>1263P</c:v>
                </c:pt>
                <c:pt idx="1530">
                  <c:v>12649211A</c:v>
                </c:pt>
                <c:pt idx="1531">
                  <c:v>12849211A</c:v>
                </c:pt>
                <c:pt idx="1532">
                  <c:v>12949221A</c:v>
                </c:pt>
                <c:pt idx="1533">
                  <c:v>12F69511</c:v>
                </c:pt>
                <c:pt idx="1534">
                  <c:v>13049221A</c:v>
                </c:pt>
                <c:pt idx="1535">
                  <c:v>13141P</c:v>
                </c:pt>
                <c:pt idx="1536">
                  <c:v>13249211A</c:v>
                </c:pt>
                <c:pt idx="1537">
                  <c:v>13342111A</c:v>
                </c:pt>
                <c:pt idx="1538">
                  <c:v>13349221A</c:v>
                </c:pt>
                <c:pt idx="1539">
                  <c:v>13373P</c:v>
                </c:pt>
                <c:pt idx="1540">
                  <c:v>13374P</c:v>
                </c:pt>
                <c:pt idx="1541">
                  <c:v>13381P</c:v>
                </c:pt>
                <c:pt idx="1542">
                  <c:v>13384P</c:v>
                </c:pt>
                <c:pt idx="1543">
                  <c:v>13385P</c:v>
                </c:pt>
                <c:pt idx="1544">
                  <c:v>13391P</c:v>
                </c:pt>
                <c:pt idx="1545">
                  <c:v>13392P</c:v>
                </c:pt>
                <c:pt idx="1546">
                  <c:v>13393P</c:v>
                </c:pt>
                <c:pt idx="1547">
                  <c:v>13394P</c:v>
                </c:pt>
                <c:pt idx="1548">
                  <c:v>13395P</c:v>
                </c:pt>
                <c:pt idx="1549">
                  <c:v>1340IP</c:v>
                </c:pt>
                <c:pt idx="1550">
                  <c:v>13413P</c:v>
                </c:pt>
                <c:pt idx="1551">
                  <c:v>13415P</c:v>
                </c:pt>
                <c:pt idx="1552">
                  <c:v>1341P</c:v>
                </c:pt>
                <c:pt idx="1553">
                  <c:v>1342 4p</c:v>
                </c:pt>
                <c:pt idx="1554">
                  <c:v>13421P</c:v>
                </c:pt>
                <c:pt idx="1555">
                  <c:v>13422P</c:v>
                </c:pt>
                <c:pt idx="1556">
                  <c:v>13423P</c:v>
                </c:pt>
                <c:pt idx="1557">
                  <c:v>13431P</c:v>
                </c:pt>
                <c:pt idx="1558">
                  <c:v>13432P</c:v>
                </c:pt>
                <c:pt idx="1559">
                  <c:v>13433P</c:v>
                </c:pt>
                <c:pt idx="1560">
                  <c:v>13449211A</c:v>
                </c:pt>
                <c:pt idx="1561">
                  <c:v>13449221A</c:v>
                </c:pt>
                <c:pt idx="1562">
                  <c:v>13452P</c:v>
                </c:pt>
                <c:pt idx="1563">
                  <c:v>13454P</c:v>
                </c:pt>
                <c:pt idx="1564">
                  <c:v>13455P</c:v>
                </c:pt>
                <c:pt idx="1565">
                  <c:v>13461p</c:v>
                </c:pt>
                <c:pt idx="1566">
                  <c:v>13462P</c:v>
                </c:pt>
                <c:pt idx="1567">
                  <c:v>134758P</c:v>
                </c:pt>
                <c:pt idx="1568">
                  <c:v>13549211A</c:v>
                </c:pt>
                <c:pt idx="1569">
                  <c:v>1365J</c:v>
                </c:pt>
                <c:pt idx="1570">
                  <c:v>13849111A</c:v>
                </c:pt>
                <c:pt idx="1571">
                  <c:v>1384911A</c:v>
                </c:pt>
                <c:pt idx="1572">
                  <c:v>13849121A</c:v>
                </c:pt>
                <c:pt idx="1573">
                  <c:v>13849221A</c:v>
                </c:pt>
                <c:pt idx="1574">
                  <c:v>14049222A</c:v>
                </c:pt>
                <c:pt idx="1575">
                  <c:v>1414201A</c:v>
                </c:pt>
                <c:pt idx="1576">
                  <c:v>142BA</c:v>
                </c:pt>
                <c:pt idx="1577">
                  <c:v>14449221A</c:v>
                </c:pt>
                <c:pt idx="1578">
                  <c:v>14512p</c:v>
                </c:pt>
                <c:pt idx="1579">
                  <c:v>14515P</c:v>
                </c:pt>
                <c:pt idx="1580">
                  <c:v>14549111A</c:v>
                </c:pt>
                <c:pt idx="1581">
                  <c:v>14554P</c:v>
                </c:pt>
                <c:pt idx="1582">
                  <c:v>14581P</c:v>
                </c:pt>
                <c:pt idx="1583">
                  <c:v>14584P</c:v>
                </c:pt>
                <c:pt idx="1584">
                  <c:v>1463AA</c:v>
                </c:pt>
                <c:pt idx="1585">
                  <c:v>14749221A</c:v>
                </c:pt>
                <c:pt idx="1586">
                  <c:v>14787BA</c:v>
                </c:pt>
                <c:pt idx="1587">
                  <c:v>147CA</c:v>
                </c:pt>
                <c:pt idx="1588">
                  <c:v>14849211A</c:v>
                </c:pt>
                <c:pt idx="1589">
                  <c:v>148P</c:v>
                </c:pt>
                <c:pt idx="1590">
                  <c:v>15149221A</c:v>
                </c:pt>
                <c:pt idx="1591">
                  <c:v>15721P</c:v>
                </c:pt>
                <c:pt idx="1592">
                  <c:v>15725P</c:v>
                </c:pt>
                <c:pt idx="1593">
                  <c:v>15731p</c:v>
                </c:pt>
                <c:pt idx="1594">
                  <c:v>15733P</c:v>
                </c:pt>
                <c:pt idx="1595">
                  <c:v>15752P</c:v>
                </c:pt>
                <c:pt idx="1596">
                  <c:v>15753P</c:v>
                </c:pt>
                <c:pt idx="1597">
                  <c:v>15754P</c:v>
                </c:pt>
                <c:pt idx="1598">
                  <c:v>164165805048 P</c:v>
                </c:pt>
                <c:pt idx="1599">
                  <c:v>1773AA</c:v>
                </c:pt>
                <c:pt idx="1600">
                  <c:v>178302a</c:v>
                </c:pt>
                <c:pt idx="1601">
                  <c:v>1788BA</c:v>
                </c:pt>
                <c:pt idx="1602">
                  <c:v>1793AA</c:v>
                </c:pt>
                <c:pt idx="1603">
                  <c:v>179601P</c:v>
                </c:pt>
                <c:pt idx="1604">
                  <c:v>179805P</c:v>
                </c:pt>
                <c:pt idx="1605">
                  <c:v>179903p</c:v>
                </c:pt>
                <c:pt idx="1606">
                  <c:v>179904P</c:v>
                </c:pt>
                <c:pt idx="1607">
                  <c:v>179905P</c:v>
                </c:pt>
                <c:pt idx="1608">
                  <c:v>1872AA</c:v>
                </c:pt>
                <c:pt idx="1609">
                  <c:v>192BAA</c:v>
                </c:pt>
                <c:pt idx="1610">
                  <c:v>19515-0903-11</c:v>
                </c:pt>
                <c:pt idx="1611">
                  <c:v>195210A</c:v>
                </c:pt>
                <c:pt idx="1612">
                  <c:v>195225A</c:v>
                </c:pt>
                <c:pt idx="1613">
                  <c:v>195240a</c:v>
                </c:pt>
                <c:pt idx="1614">
                  <c:v>19701AC</c:v>
                </c:pt>
                <c:pt idx="1615">
                  <c:v>1F21200</c:v>
                </c:pt>
                <c:pt idx="1616">
                  <c:v>1F21201</c:v>
                </c:pt>
                <c:pt idx="1617">
                  <c:v>1F21203</c:v>
                </c:pt>
                <c:pt idx="1618">
                  <c:v>1F21205</c:v>
                </c:pt>
                <c:pt idx="1619">
                  <c:v>1F21206</c:v>
                </c:pt>
                <c:pt idx="1620">
                  <c:v>1F21207</c:v>
                </c:pt>
                <c:pt idx="1621">
                  <c:v>1F21209</c:v>
                </c:pt>
                <c:pt idx="1622">
                  <c:v>1F21213</c:v>
                </c:pt>
                <c:pt idx="1623">
                  <c:v>1F21214</c:v>
                </c:pt>
                <c:pt idx="1624">
                  <c:v>1F21215</c:v>
                </c:pt>
                <c:pt idx="1625">
                  <c:v>1F21216</c:v>
                </c:pt>
                <c:pt idx="1626">
                  <c:v>1F21218</c:v>
                </c:pt>
                <c:pt idx="1627">
                  <c:v>1F21219</c:v>
                </c:pt>
                <c:pt idx="1628">
                  <c:v>1H46AC</c:v>
                </c:pt>
                <c:pt idx="1629">
                  <c:v>1J21107</c:v>
                </c:pt>
                <c:pt idx="1630">
                  <c:v>1J21108</c:v>
                </c:pt>
                <c:pt idx="1631">
                  <c:v>1J21118</c:v>
                </c:pt>
                <c:pt idx="1632">
                  <c:v>20062007MDV</c:v>
                </c:pt>
                <c:pt idx="1633">
                  <c:v>2012-2013</c:v>
                </c:pt>
                <c:pt idx="1634">
                  <c:v>2014-2015</c:v>
                </c:pt>
                <c:pt idx="1635">
                  <c:v>20178HB</c:v>
                </c:pt>
                <c:pt idx="1636">
                  <c:v>2019-20 SYR</c:v>
                </c:pt>
                <c:pt idx="1637">
                  <c:v>20586P</c:v>
                </c:pt>
                <c:pt idx="1638">
                  <c:v>2194AA</c:v>
                </c:pt>
                <c:pt idx="1639">
                  <c:v>22436C</c:v>
                </c:pt>
                <c:pt idx="1640">
                  <c:v>2243GB</c:v>
                </c:pt>
                <c:pt idx="1641">
                  <c:v>2243GC</c:v>
                </c:pt>
                <c:pt idx="1642">
                  <c:v>2277M</c:v>
                </c:pt>
                <c:pt idx="1643">
                  <c:v>236AA</c:v>
                </c:pt>
                <c:pt idx="1644">
                  <c:v>23C7C</c:v>
                </c:pt>
                <c:pt idx="1645">
                  <c:v>23H44</c:v>
                </c:pt>
                <c:pt idx="1646">
                  <c:v>23J79</c:v>
                </c:pt>
                <c:pt idx="1647">
                  <c:v>23L7C</c:v>
                </c:pt>
                <c:pt idx="1648">
                  <c:v>23TJZ</c:v>
                </c:pt>
                <c:pt idx="1649">
                  <c:v>2497AA</c:v>
                </c:pt>
                <c:pt idx="1650">
                  <c:v>24K35</c:v>
                </c:pt>
                <c:pt idx="1651">
                  <c:v>24K44</c:v>
                </c:pt>
                <c:pt idx="1652">
                  <c:v>24PP4</c:v>
                </c:pt>
                <c:pt idx="1653">
                  <c:v>2529AA</c:v>
                </c:pt>
                <c:pt idx="1654">
                  <c:v>2579B</c:v>
                </c:pt>
                <c:pt idx="1655">
                  <c:v>25C23</c:v>
                </c:pt>
                <c:pt idx="1656">
                  <c:v>25L53</c:v>
                </c:pt>
                <c:pt idx="1657">
                  <c:v>25N22</c:v>
                </c:pt>
                <c:pt idx="1658">
                  <c:v>2761AA</c:v>
                </c:pt>
                <c:pt idx="1659">
                  <c:v>276P</c:v>
                </c:pt>
                <c:pt idx="1660">
                  <c:v>2772R (?)</c:v>
                </c:pt>
                <c:pt idx="1661">
                  <c:v>279AA</c:v>
                </c:pt>
                <c:pt idx="1662">
                  <c:v>27A3EA</c:v>
                </c:pt>
                <c:pt idx="1663">
                  <c:v>27LY3</c:v>
                </c:pt>
                <c:pt idx="1664">
                  <c:v>2825HA</c:v>
                </c:pt>
                <c:pt idx="1665">
                  <c:v>2840AA</c:v>
                </c:pt>
                <c:pt idx="1666">
                  <c:v>2994A</c:v>
                </c:pt>
                <c:pt idx="1667">
                  <c:v>29PD2</c:v>
                </c:pt>
                <c:pt idx="1668">
                  <c:v>2A2KX</c:v>
                </c:pt>
                <c:pt idx="1669">
                  <c:v>2B472</c:v>
                </c:pt>
                <c:pt idx="1670">
                  <c:v>2B55B</c:v>
                </c:pt>
                <c:pt idx="1671">
                  <c:v>2BT77</c:v>
                </c:pt>
                <c:pt idx="1672">
                  <c:v>2bx4t</c:v>
                </c:pt>
                <c:pt idx="1673">
                  <c:v>2d2aj</c:v>
                </c:pt>
                <c:pt idx="1674">
                  <c:v>2DB5X</c:v>
                </c:pt>
                <c:pt idx="1675">
                  <c:v>2F1118</c:v>
                </c:pt>
                <c:pt idx="1676">
                  <c:v>2F31098</c:v>
                </c:pt>
                <c:pt idx="1677">
                  <c:v>2F31099</c:v>
                </c:pt>
                <c:pt idx="1678">
                  <c:v>2F31132</c:v>
                </c:pt>
                <c:pt idx="1679">
                  <c:v>2F31148</c:v>
                </c:pt>
                <c:pt idx="1680">
                  <c:v>2F31156</c:v>
                </c:pt>
                <c:pt idx="1681">
                  <c:v>2F311704</c:v>
                </c:pt>
                <c:pt idx="1682">
                  <c:v>2f5p4</c:v>
                </c:pt>
                <c:pt idx="1683">
                  <c:v>2F600411</c:v>
                </c:pt>
                <c:pt idx="1684">
                  <c:v>2F600911</c:v>
                </c:pt>
                <c:pt idx="1685">
                  <c:v>2F601011</c:v>
                </c:pt>
                <c:pt idx="1686">
                  <c:v>2F60111</c:v>
                </c:pt>
                <c:pt idx="1687">
                  <c:v>2F601211</c:v>
                </c:pt>
                <c:pt idx="1688">
                  <c:v>2F601311</c:v>
                </c:pt>
                <c:pt idx="1689">
                  <c:v>2F601411</c:v>
                </c:pt>
                <c:pt idx="1690">
                  <c:v>2F601711</c:v>
                </c:pt>
                <c:pt idx="1691">
                  <c:v>2FS5G</c:v>
                </c:pt>
                <c:pt idx="1692">
                  <c:v>2GM7P</c:v>
                </c:pt>
                <c:pt idx="1693">
                  <c:v>2J31137</c:v>
                </c:pt>
                <c:pt idx="1694">
                  <c:v>2KJ3T</c:v>
                </c:pt>
                <c:pt idx="1695">
                  <c:v>2L752</c:v>
                </c:pt>
                <c:pt idx="1696">
                  <c:v>2LL97</c:v>
                </c:pt>
                <c:pt idx="1697">
                  <c:v>2ma5f</c:v>
                </c:pt>
                <c:pt idx="1698">
                  <c:v>2RG54</c:v>
                </c:pt>
                <c:pt idx="1699">
                  <c:v>2S601211</c:v>
                </c:pt>
                <c:pt idx="1700">
                  <c:v>2S7F5</c:v>
                </c:pt>
                <c:pt idx="1701">
                  <c:v>2SAA1937</c:v>
                </c:pt>
                <c:pt idx="1702">
                  <c:v>2SC23</c:v>
                </c:pt>
                <c:pt idx="1703">
                  <c:v>2SM24</c:v>
                </c:pt>
                <c:pt idx="1704">
                  <c:v>2SN22</c:v>
                </c:pt>
                <c:pt idx="1705">
                  <c:v>2T3JZ</c:v>
                </c:pt>
                <c:pt idx="1706">
                  <c:v>2T4JT</c:v>
                </c:pt>
                <c:pt idx="1707">
                  <c:v>2X5YD</c:v>
                </c:pt>
                <c:pt idx="1708">
                  <c:v>30432GA</c:v>
                </c:pt>
                <c:pt idx="1709">
                  <c:v>312026A</c:v>
                </c:pt>
                <c:pt idx="1710">
                  <c:v>3175AA</c:v>
                </c:pt>
                <c:pt idx="1711">
                  <c:v>3176AA</c:v>
                </c:pt>
                <c:pt idx="1712">
                  <c:v>3262FA</c:v>
                </c:pt>
                <c:pt idx="1713">
                  <c:v>3270AA</c:v>
                </c:pt>
                <c:pt idx="1714">
                  <c:v>329TN</c:v>
                </c:pt>
                <c:pt idx="1715">
                  <c:v>32BH5</c:v>
                </c:pt>
                <c:pt idx="1716">
                  <c:v>32NZ7</c:v>
                </c:pt>
                <c:pt idx="1717">
                  <c:v>33142GA</c:v>
                </c:pt>
                <c:pt idx="1718">
                  <c:v>3325F</c:v>
                </c:pt>
                <c:pt idx="1719">
                  <c:v>33332-0015-01</c:v>
                </c:pt>
                <c:pt idx="1720">
                  <c:v>33332-0319-01</c:v>
                </c:pt>
                <c:pt idx="1721">
                  <c:v>33332-318-02</c:v>
                </c:pt>
                <c:pt idx="1722">
                  <c:v>333Z2</c:v>
                </c:pt>
                <c:pt idx="1723">
                  <c:v>33702HA</c:v>
                </c:pt>
                <c:pt idx="1724">
                  <c:v>33739KA</c:v>
                </c:pt>
                <c:pt idx="1725">
                  <c:v>33bn3</c:v>
                </c:pt>
                <c:pt idx="1726">
                  <c:v>33CG3</c:v>
                </c:pt>
                <c:pt idx="1727">
                  <c:v>33DR4</c:v>
                </c:pt>
                <c:pt idx="1728">
                  <c:v>33FF2</c:v>
                </c:pt>
                <c:pt idx="1729">
                  <c:v>345AX</c:v>
                </c:pt>
                <c:pt idx="1730">
                  <c:v>34662HA</c:v>
                </c:pt>
                <c:pt idx="1731">
                  <c:v>3477H</c:v>
                </c:pt>
                <c:pt idx="1732">
                  <c:v>34MM3</c:v>
                </c:pt>
                <c:pt idx="1733">
                  <c:v>34RE5</c:v>
                </c:pt>
                <c:pt idx="1734">
                  <c:v>359J9</c:v>
                </c:pt>
                <c:pt idx="1735">
                  <c:v>359MH</c:v>
                </c:pt>
                <c:pt idx="1736">
                  <c:v>3616AA</c:v>
                </c:pt>
                <c:pt idx="1737">
                  <c:v>3621DA</c:v>
                </c:pt>
                <c:pt idx="1738">
                  <c:v>3652AA</c:v>
                </c:pt>
                <c:pt idx="1739">
                  <c:v>3744Y</c:v>
                </c:pt>
                <c:pt idx="1740">
                  <c:v>37BH7</c:v>
                </c:pt>
                <c:pt idx="1741">
                  <c:v>37PK4</c:v>
                </c:pt>
                <c:pt idx="1742">
                  <c:v>37ZJ5</c:v>
                </c:pt>
                <c:pt idx="1743">
                  <c:v>38F77</c:v>
                </c:pt>
                <c:pt idx="1744">
                  <c:v>3975B</c:v>
                </c:pt>
                <c:pt idx="1745">
                  <c:v>39TF5</c:v>
                </c:pt>
                <c:pt idx="1746">
                  <c:v>3B544</c:v>
                </c:pt>
                <c:pt idx="1747">
                  <c:v>3B9Y2</c:v>
                </c:pt>
                <c:pt idx="1748">
                  <c:v>3BF77</c:v>
                </c:pt>
                <c:pt idx="1749">
                  <c:v>3BS44</c:v>
                </c:pt>
                <c:pt idx="1750">
                  <c:v>3DE4L</c:v>
                </c:pt>
                <c:pt idx="1751">
                  <c:v>3DT97</c:v>
                </c:pt>
                <c:pt idx="1752">
                  <c:v>3E41033</c:v>
                </c:pt>
                <c:pt idx="1753">
                  <c:v>3E5SX</c:v>
                </c:pt>
                <c:pt idx="1754">
                  <c:v>3F410003</c:v>
                </c:pt>
                <c:pt idx="1755">
                  <c:v>3F41007</c:v>
                </c:pt>
                <c:pt idx="1756">
                  <c:v>3F41016</c:v>
                </c:pt>
                <c:pt idx="1757">
                  <c:v>3F41028</c:v>
                </c:pt>
                <c:pt idx="1758">
                  <c:v>3F41032</c:v>
                </c:pt>
                <c:pt idx="1759">
                  <c:v>3F41033</c:v>
                </c:pt>
                <c:pt idx="1760">
                  <c:v>3F41035</c:v>
                </c:pt>
                <c:pt idx="1761">
                  <c:v>3F41114</c:v>
                </c:pt>
                <c:pt idx="1762">
                  <c:v>3F41122</c:v>
                </c:pt>
                <c:pt idx="1763">
                  <c:v>3F41123</c:v>
                </c:pt>
                <c:pt idx="1764">
                  <c:v>3F41124</c:v>
                </c:pt>
                <c:pt idx="1765">
                  <c:v>3F41132</c:v>
                </c:pt>
                <c:pt idx="1766">
                  <c:v>3F41140</c:v>
                </c:pt>
                <c:pt idx="1767">
                  <c:v>3F41141</c:v>
                </c:pt>
                <c:pt idx="1768">
                  <c:v>3F41142</c:v>
                </c:pt>
                <c:pt idx="1769">
                  <c:v>3F41172</c:v>
                </c:pt>
                <c:pt idx="1770">
                  <c:v>3f9f9</c:v>
                </c:pt>
                <c:pt idx="1771">
                  <c:v>3FS25</c:v>
                </c:pt>
                <c:pt idx="1772">
                  <c:v>3gg33</c:v>
                </c:pt>
                <c:pt idx="1773">
                  <c:v>3HA7D</c:v>
                </c:pt>
                <c:pt idx="1774">
                  <c:v>3J41019</c:v>
                </c:pt>
                <c:pt idx="1775">
                  <c:v>3J41026</c:v>
                </c:pt>
                <c:pt idx="1776">
                  <c:v>3J41143</c:v>
                </c:pt>
                <c:pt idx="1777">
                  <c:v>3J41146</c:v>
                </c:pt>
                <c:pt idx="1778">
                  <c:v>3J41148</c:v>
                </c:pt>
                <c:pt idx="1779">
                  <c:v>3L7MZ</c:v>
                </c:pt>
                <c:pt idx="1780">
                  <c:v>3LN3S</c:v>
                </c:pt>
                <c:pt idx="1781">
                  <c:v>3N323</c:v>
                </c:pt>
                <c:pt idx="1782">
                  <c:v>3N3Z3</c:v>
                </c:pt>
                <c:pt idx="1783">
                  <c:v>3n4f7</c:v>
                </c:pt>
                <c:pt idx="1784">
                  <c:v>3NA4M</c:v>
                </c:pt>
                <c:pt idx="1785">
                  <c:v>3O41148</c:v>
                </c:pt>
                <c:pt idx="1786">
                  <c:v>3P3TY</c:v>
                </c:pt>
                <c:pt idx="1787">
                  <c:v>3RE4F</c:v>
                </c:pt>
                <c:pt idx="1788">
                  <c:v>3S41152</c:v>
                </c:pt>
                <c:pt idx="1789">
                  <c:v>3SE27</c:v>
                </c:pt>
                <c:pt idx="1790">
                  <c:v>3T4DH</c:v>
                </c:pt>
                <c:pt idx="1791">
                  <c:v>3X2KX</c:v>
                </c:pt>
                <c:pt idx="1792">
                  <c:v>3Y9KM</c:v>
                </c:pt>
                <c:pt idx="1793">
                  <c:v>40402BA</c:v>
                </c:pt>
                <c:pt idx="1794">
                  <c:v>40422CA</c:v>
                </c:pt>
                <c:pt idx="1795">
                  <c:v>40428AA</c:v>
                </c:pt>
                <c:pt idx="1796">
                  <c:v>40674AA</c:v>
                </c:pt>
                <c:pt idx="1797">
                  <c:v>4086G070</c:v>
                </c:pt>
                <c:pt idx="1798">
                  <c:v>40928B</c:v>
                </c:pt>
                <c:pt idx="1799">
                  <c:v>40956AA</c:v>
                </c:pt>
                <c:pt idx="1800">
                  <c:v>4099G010</c:v>
                </c:pt>
                <c:pt idx="1801">
                  <c:v>41438AA</c:v>
                </c:pt>
                <c:pt idx="1802">
                  <c:v>41455EA</c:v>
                </c:pt>
                <c:pt idx="1803">
                  <c:v>41496aa</c:v>
                </c:pt>
                <c:pt idx="1804">
                  <c:v>41580AA</c:v>
                </c:pt>
                <c:pt idx="1805">
                  <c:v>41679AA</c:v>
                </c:pt>
                <c:pt idx="1806">
                  <c:v>41771AA</c:v>
                </c:pt>
                <c:pt idx="1807">
                  <c:v>42 U.S.C 300aa-</c:v>
                </c:pt>
                <c:pt idx="1808">
                  <c:v>42174RA</c:v>
                </c:pt>
                <c:pt idx="1809">
                  <c:v>42260AA</c:v>
                </c:pt>
                <c:pt idx="1810">
                  <c:v>4226995-02458/N</c:v>
                </c:pt>
                <c:pt idx="1811">
                  <c:v>42284AA</c:v>
                </c:pt>
                <c:pt idx="1812">
                  <c:v>42307AA</c:v>
                </c:pt>
                <c:pt idx="1813">
                  <c:v>42436AA</c:v>
                </c:pt>
                <c:pt idx="1814">
                  <c:v>424562A</c:v>
                </c:pt>
                <c:pt idx="1815">
                  <c:v>42475GA</c:v>
                </c:pt>
                <c:pt idx="1816">
                  <c:v>42492hh</c:v>
                </c:pt>
                <c:pt idx="1817">
                  <c:v>42528AA</c:v>
                </c:pt>
                <c:pt idx="1818">
                  <c:v>425T2</c:v>
                </c:pt>
                <c:pt idx="1819">
                  <c:v>42762AA</c:v>
                </c:pt>
                <c:pt idx="1820">
                  <c:v>42764AA</c:v>
                </c:pt>
                <c:pt idx="1821">
                  <c:v>427R5</c:v>
                </c:pt>
                <c:pt idx="1822">
                  <c:v>42DT9</c:v>
                </c:pt>
                <c:pt idx="1823">
                  <c:v>42M95</c:v>
                </c:pt>
                <c:pt idx="1824">
                  <c:v>42M9S</c:v>
                </c:pt>
                <c:pt idx="1825">
                  <c:v>42N4L</c:v>
                </c:pt>
                <c:pt idx="1826">
                  <c:v>4313E</c:v>
                </c:pt>
                <c:pt idx="1827">
                  <c:v>43194aa</c:v>
                </c:pt>
                <c:pt idx="1828">
                  <c:v>4321UAA</c:v>
                </c:pt>
                <c:pt idx="1829">
                  <c:v>4373E</c:v>
                </c:pt>
                <c:pt idx="1830">
                  <c:v>44498BA</c:v>
                </c:pt>
                <c:pt idx="1831">
                  <c:v>44a3415</c:v>
                </c:pt>
                <c:pt idx="1832">
                  <c:v>44AA</c:v>
                </c:pt>
                <c:pt idx="1833">
                  <c:v>455XM</c:v>
                </c:pt>
                <c:pt idx="1834">
                  <c:v>45725AA</c:v>
                </c:pt>
                <c:pt idx="1835">
                  <c:v>459GT</c:v>
                </c:pt>
                <c:pt idx="1836">
                  <c:v>45BL3</c:v>
                </c:pt>
                <c:pt idx="1837">
                  <c:v>45BL43</c:v>
                </c:pt>
                <c:pt idx="1838">
                  <c:v>45HX7</c:v>
                </c:pt>
                <c:pt idx="1839">
                  <c:v>470AA</c:v>
                </c:pt>
                <c:pt idx="1840">
                  <c:v>4793S</c:v>
                </c:pt>
                <c:pt idx="1841">
                  <c:v>4799F</c:v>
                </c:pt>
                <c:pt idx="1842">
                  <c:v>47c7k</c:v>
                </c:pt>
                <c:pt idx="1843">
                  <c:v>47G53</c:v>
                </c:pt>
                <c:pt idx="1844">
                  <c:v>4918P2</c:v>
                </c:pt>
                <c:pt idx="1845">
                  <c:v>49281-0120-65</c:v>
                </c:pt>
                <c:pt idx="1846">
                  <c:v>49281-0395-65</c:v>
                </c:pt>
                <c:pt idx="1847">
                  <c:v>49281-0397-65</c:v>
                </c:pt>
                <c:pt idx="1848">
                  <c:v>49281-0403-65</c:v>
                </c:pt>
                <c:pt idx="1849">
                  <c:v>49281-0405-65</c:v>
                </c:pt>
                <c:pt idx="1850">
                  <c:v>49281-0420-50</c:v>
                </c:pt>
                <c:pt idx="1851">
                  <c:v>49281-0719-10</c:v>
                </c:pt>
                <c:pt idx="1852">
                  <c:v>49281-0720-10</c:v>
                </c:pt>
                <c:pt idx="1853">
                  <c:v>49281-380-15</c:v>
                </c:pt>
                <c:pt idx="1854">
                  <c:v>49281-416-10</c:v>
                </c:pt>
                <c:pt idx="1855">
                  <c:v>49281-719-10</c:v>
                </c:pt>
                <c:pt idx="1856">
                  <c:v>497KX</c:v>
                </c:pt>
                <c:pt idx="1857">
                  <c:v>49ED9</c:v>
                </c:pt>
                <c:pt idx="1858">
                  <c:v>49Z43</c:v>
                </c:pt>
                <c:pt idx="1859">
                  <c:v>4a2e2</c:v>
                </c:pt>
                <c:pt idx="1860">
                  <c:v>4A5K3</c:v>
                </c:pt>
                <c:pt idx="1861">
                  <c:v>4DY9K</c:v>
                </c:pt>
                <c:pt idx="1862">
                  <c:v>4ES32</c:v>
                </c:pt>
                <c:pt idx="1863">
                  <c:v>4F51006</c:v>
                </c:pt>
                <c:pt idx="1864">
                  <c:v>4F51010</c:v>
                </c:pt>
                <c:pt idx="1865">
                  <c:v>4F51011</c:v>
                </c:pt>
                <c:pt idx="1866">
                  <c:v>4F51015</c:v>
                </c:pt>
                <c:pt idx="1867">
                  <c:v>4F51016</c:v>
                </c:pt>
                <c:pt idx="1868">
                  <c:v>4F51023</c:v>
                </c:pt>
                <c:pt idx="1869">
                  <c:v>4F51024</c:v>
                </c:pt>
                <c:pt idx="1870">
                  <c:v>4F51025</c:v>
                </c:pt>
                <c:pt idx="1871">
                  <c:v>4F51055</c:v>
                </c:pt>
                <c:pt idx="1872">
                  <c:v>4F51059</c:v>
                </c:pt>
                <c:pt idx="1873">
                  <c:v>4F51060</c:v>
                </c:pt>
                <c:pt idx="1874">
                  <c:v>4F51067</c:v>
                </c:pt>
                <c:pt idx="1875">
                  <c:v>4F51069</c:v>
                </c:pt>
                <c:pt idx="1876">
                  <c:v>4F51072</c:v>
                </c:pt>
                <c:pt idx="1877">
                  <c:v>4F51074</c:v>
                </c:pt>
                <c:pt idx="1878">
                  <c:v>4F51079</c:v>
                </c:pt>
                <c:pt idx="1879">
                  <c:v>4F51085</c:v>
                </c:pt>
                <c:pt idx="1880">
                  <c:v>4F51087</c:v>
                </c:pt>
                <c:pt idx="1881">
                  <c:v>4F51088</c:v>
                </c:pt>
                <c:pt idx="1882">
                  <c:v>4F51113</c:v>
                </c:pt>
                <c:pt idx="1883">
                  <c:v>4F51129</c:v>
                </c:pt>
                <c:pt idx="1884">
                  <c:v>4F51133</c:v>
                </c:pt>
                <c:pt idx="1885">
                  <c:v>4F51141</c:v>
                </c:pt>
                <c:pt idx="1886">
                  <c:v>4F51145</c:v>
                </c:pt>
                <c:pt idx="1887">
                  <c:v>4F5115</c:v>
                </c:pt>
                <c:pt idx="1888">
                  <c:v>4F51155</c:v>
                </c:pt>
                <c:pt idx="1889">
                  <c:v>4F51158</c:v>
                </c:pt>
                <c:pt idx="1890">
                  <c:v>4F5116</c:v>
                </c:pt>
                <c:pt idx="1891">
                  <c:v>4F51160</c:v>
                </c:pt>
                <c:pt idx="1892">
                  <c:v>4F51164</c:v>
                </c:pt>
                <c:pt idx="1893">
                  <c:v>4F51165</c:v>
                </c:pt>
                <c:pt idx="1894">
                  <c:v>4FS1129</c:v>
                </c:pt>
                <c:pt idx="1895">
                  <c:v>4H5PT</c:v>
                </c:pt>
                <c:pt idx="1896">
                  <c:v>4J5EJ</c:v>
                </c:pt>
                <c:pt idx="1897">
                  <c:v>4JY49</c:v>
                </c:pt>
                <c:pt idx="1898">
                  <c:v>4l97x</c:v>
                </c:pt>
                <c:pt idx="1899">
                  <c:v>4LX29</c:v>
                </c:pt>
                <c:pt idx="1900">
                  <c:v>4M4FS</c:v>
                </c:pt>
                <c:pt idx="1901">
                  <c:v>4NS24</c:v>
                </c:pt>
                <c:pt idx="1902">
                  <c:v>4PA3X</c:v>
                </c:pt>
                <c:pt idx="1903">
                  <c:v>4X247</c:v>
                </c:pt>
                <c:pt idx="1904">
                  <c:v>4XH59</c:v>
                </c:pt>
                <c:pt idx="1905">
                  <c:v>4Y2NY</c:v>
                </c:pt>
                <c:pt idx="1906">
                  <c:v>4Z42R</c:v>
                </c:pt>
                <c:pt idx="1907">
                  <c:v>4ZY53</c:v>
                </c:pt>
                <c:pt idx="1908">
                  <c:v>500357P</c:v>
                </c:pt>
                <c:pt idx="1909">
                  <c:v>500442P</c:v>
                </c:pt>
                <c:pt idx="1910">
                  <c:v>500576P</c:v>
                </c:pt>
                <c:pt idx="1911">
                  <c:v>501040P</c:v>
                </c:pt>
                <c:pt idx="1912">
                  <c:v>5255R</c:v>
                </c:pt>
                <c:pt idx="1913">
                  <c:v>5277A</c:v>
                </c:pt>
                <c:pt idx="1914">
                  <c:v>532BA</c:v>
                </c:pt>
                <c:pt idx="1915">
                  <c:v>53T43</c:v>
                </c:pt>
                <c:pt idx="1916">
                  <c:v>53ZJ2</c:v>
                </c:pt>
                <c:pt idx="1917">
                  <c:v>542MY</c:v>
                </c:pt>
                <c:pt idx="1918">
                  <c:v>5474T</c:v>
                </c:pt>
                <c:pt idx="1919">
                  <c:v>54G45</c:v>
                </c:pt>
                <c:pt idx="1920">
                  <c:v>54T44</c:v>
                </c:pt>
                <c:pt idx="1921">
                  <c:v>550653F</c:v>
                </c:pt>
                <c:pt idx="1922">
                  <c:v>55A29</c:v>
                </c:pt>
                <c:pt idx="1923">
                  <c:v>55D72</c:v>
                </c:pt>
                <c:pt idx="1924">
                  <c:v>55GY9</c:v>
                </c:pt>
                <c:pt idx="1925">
                  <c:v>55JR3</c:v>
                </c:pt>
                <c:pt idx="1926">
                  <c:v>55R79</c:v>
                </c:pt>
                <c:pt idx="1927">
                  <c:v>5633AA</c:v>
                </c:pt>
                <c:pt idx="1928">
                  <c:v>572KT</c:v>
                </c:pt>
                <c:pt idx="1929">
                  <c:v>5733J</c:v>
                </c:pt>
                <c:pt idx="1930">
                  <c:v>579G3</c:v>
                </c:pt>
                <c:pt idx="1931">
                  <c:v>579KX</c:v>
                </c:pt>
                <c:pt idx="1932">
                  <c:v>57C93</c:v>
                </c:pt>
                <c:pt idx="1933">
                  <c:v>57JT9</c:v>
                </c:pt>
                <c:pt idx="1934">
                  <c:v>58160-0887-52</c:v>
                </c:pt>
                <c:pt idx="1935">
                  <c:v>58160-0898-52</c:v>
                </c:pt>
                <c:pt idx="1936">
                  <c:v>58160-0907-52</c:v>
                </c:pt>
                <c:pt idx="1937">
                  <c:v>5979Z</c:v>
                </c:pt>
                <c:pt idx="1938">
                  <c:v>597FK</c:v>
                </c:pt>
                <c:pt idx="1939">
                  <c:v>597FZ</c:v>
                </c:pt>
                <c:pt idx="1940">
                  <c:v>599BA</c:v>
                </c:pt>
                <c:pt idx="1941">
                  <c:v>59CK3</c:v>
                </c:pt>
                <c:pt idx="1942">
                  <c:v>59KC5</c:v>
                </c:pt>
                <c:pt idx="1943">
                  <c:v>59TS2</c:v>
                </c:pt>
                <c:pt idx="1944">
                  <c:v>5C2L4</c:v>
                </c:pt>
                <c:pt idx="1945">
                  <c:v>5D77A</c:v>
                </c:pt>
                <c:pt idx="1946">
                  <c:v>5EE73</c:v>
                </c:pt>
                <c:pt idx="1947">
                  <c:v>5F61006</c:v>
                </c:pt>
                <c:pt idx="1948">
                  <c:v>5F61014</c:v>
                </c:pt>
                <c:pt idx="1949">
                  <c:v>5F61024</c:v>
                </c:pt>
                <c:pt idx="1950">
                  <c:v>5F61093</c:v>
                </c:pt>
                <c:pt idx="1951">
                  <c:v>5F61099</c:v>
                </c:pt>
                <c:pt idx="1952">
                  <c:v>5F61100</c:v>
                </c:pt>
                <c:pt idx="1953">
                  <c:v>5F61113</c:v>
                </c:pt>
                <c:pt idx="1954">
                  <c:v>5F61114</c:v>
                </c:pt>
                <c:pt idx="1955">
                  <c:v>5F61119</c:v>
                </c:pt>
                <c:pt idx="1956">
                  <c:v>5F61120</c:v>
                </c:pt>
                <c:pt idx="1957">
                  <c:v>5F61123</c:v>
                </c:pt>
                <c:pt idx="1958">
                  <c:v>5F61126</c:v>
                </c:pt>
                <c:pt idx="1959">
                  <c:v>5F61133</c:v>
                </c:pt>
                <c:pt idx="1960">
                  <c:v>5F61134</c:v>
                </c:pt>
                <c:pt idx="1961">
                  <c:v>5F61135</c:v>
                </c:pt>
                <c:pt idx="1962">
                  <c:v>5F61144</c:v>
                </c:pt>
                <c:pt idx="1963">
                  <c:v>5F61145</c:v>
                </c:pt>
                <c:pt idx="1964">
                  <c:v>5F61148</c:v>
                </c:pt>
                <c:pt idx="1965">
                  <c:v>5F61162</c:v>
                </c:pt>
                <c:pt idx="1966">
                  <c:v>5F61166</c:v>
                </c:pt>
                <c:pt idx="1967">
                  <c:v>5F61167</c:v>
                </c:pt>
                <c:pt idx="1968">
                  <c:v>5F61168</c:v>
                </c:pt>
                <c:pt idx="1969">
                  <c:v>5GC54</c:v>
                </c:pt>
                <c:pt idx="1970">
                  <c:v>5GF43</c:v>
                </c:pt>
                <c:pt idx="1971">
                  <c:v>5GL4D</c:v>
                </c:pt>
                <c:pt idx="1972">
                  <c:v>5H39T</c:v>
                </c:pt>
                <c:pt idx="1973">
                  <c:v>5J594</c:v>
                </c:pt>
                <c:pt idx="1974">
                  <c:v>5J599</c:v>
                </c:pt>
                <c:pt idx="1975">
                  <c:v>5J61007</c:v>
                </c:pt>
                <c:pt idx="1976">
                  <c:v>5J61010</c:v>
                </c:pt>
                <c:pt idx="1977">
                  <c:v>5J61034</c:v>
                </c:pt>
                <c:pt idx="1978">
                  <c:v>5J9E9</c:v>
                </c:pt>
                <c:pt idx="1979">
                  <c:v>5K4TL</c:v>
                </c:pt>
                <c:pt idx="1980">
                  <c:v>5L33C</c:v>
                </c:pt>
                <c:pt idx="1981">
                  <c:v>5lr3f</c:v>
                </c:pt>
                <c:pt idx="1982">
                  <c:v>5N5MM</c:v>
                </c:pt>
                <c:pt idx="1983">
                  <c:v>5P499</c:v>
                </c:pt>
                <c:pt idx="1984">
                  <c:v>5R3J5</c:v>
                </c:pt>
                <c:pt idx="1985">
                  <c:v>5S349</c:v>
                </c:pt>
                <c:pt idx="1986">
                  <c:v>5T943</c:v>
                </c:pt>
                <c:pt idx="1987">
                  <c:v>5YES9</c:v>
                </c:pt>
                <c:pt idx="1988">
                  <c:v>5ZT94</c:v>
                </c:pt>
                <c:pt idx="1989">
                  <c:v>61418AA</c:v>
                </c:pt>
                <c:pt idx="1990">
                  <c:v>61753AA</c:v>
                </c:pt>
                <c:pt idx="1991">
                  <c:v>62283AA</c:v>
                </c:pt>
                <c:pt idx="1992">
                  <c:v>62449AA</c:v>
                </c:pt>
                <c:pt idx="1993">
                  <c:v>6366P</c:v>
                </c:pt>
                <c:pt idx="1994">
                  <c:v>637BA</c:v>
                </c:pt>
                <c:pt idx="1995">
                  <c:v>64147BA</c:v>
                </c:pt>
                <c:pt idx="1996">
                  <c:v>64715A7</c:v>
                </c:pt>
                <c:pt idx="1997">
                  <c:v>65 &amp; older vac.</c:v>
                </c:pt>
                <c:pt idx="1998">
                  <c:v>673570DA</c:v>
                </c:pt>
                <c:pt idx="1999">
                  <c:v>6A22N</c:v>
                </c:pt>
                <c:pt idx="2000">
                  <c:v>6E71277</c:v>
                </c:pt>
                <c:pt idx="2001">
                  <c:v>6F71211</c:v>
                </c:pt>
                <c:pt idx="2002">
                  <c:v>6F71212</c:v>
                </c:pt>
                <c:pt idx="2003">
                  <c:v>6F71213</c:v>
                </c:pt>
                <c:pt idx="2004">
                  <c:v>6F71217</c:v>
                </c:pt>
                <c:pt idx="2005">
                  <c:v>6F71221</c:v>
                </c:pt>
                <c:pt idx="2006">
                  <c:v>6F71223</c:v>
                </c:pt>
                <c:pt idx="2007">
                  <c:v>6F71226</c:v>
                </c:pt>
                <c:pt idx="2008">
                  <c:v>6F71227</c:v>
                </c:pt>
                <c:pt idx="2009">
                  <c:v>6F71230</c:v>
                </c:pt>
                <c:pt idx="2010">
                  <c:v>6F71234</c:v>
                </c:pt>
                <c:pt idx="2011">
                  <c:v>6F71235</c:v>
                </c:pt>
                <c:pt idx="2012">
                  <c:v>6F71236</c:v>
                </c:pt>
                <c:pt idx="2013">
                  <c:v>6F71237</c:v>
                </c:pt>
                <c:pt idx="2014">
                  <c:v>6F71238</c:v>
                </c:pt>
                <c:pt idx="2015">
                  <c:v>6F71246</c:v>
                </c:pt>
                <c:pt idx="2016">
                  <c:v>6F71247</c:v>
                </c:pt>
                <c:pt idx="2017">
                  <c:v>6F71255</c:v>
                </c:pt>
                <c:pt idx="2018">
                  <c:v>6F71266</c:v>
                </c:pt>
                <c:pt idx="2019">
                  <c:v>6F71273</c:v>
                </c:pt>
                <c:pt idx="2020">
                  <c:v>6F71275</c:v>
                </c:pt>
                <c:pt idx="2021">
                  <c:v>6F71276</c:v>
                </c:pt>
                <c:pt idx="2022">
                  <c:v>6F71277</c:v>
                </c:pt>
                <c:pt idx="2023">
                  <c:v>6F71285</c:v>
                </c:pt>
                <c:pt idx="2024">
                  <c:v>6F71288</c:v>
                </c:pt>
                <c:pt idx="2025">
                  <c:v>6F71289</c:v>
                </c:pt>
                <c:pt idx="2026">
                  <c:v>6F71292</c:v>
                </c:pt>
                <c:pt idx="2027">
                  <c:v>6F71297</c:v>
                </c:pt>
                <c:pt idx="2028">
                  <c:v>6F71307</c:v>
                </c:pt>
                <c:pt idx="2029">
                  <c:v>6F71308</c:v>
                </c:pt>
                <c:pt idx="2030">
                  <c:v>6F71316</c:v>
                </c:pt>
                <c:pt idx="2031">
                  <c:v>6F71320</c:v>
                </c:pt>
                <c:pt idx="2032">
                  <c:v>6H486AF</c:v>
                </c:pt>
                <c:pt idx="2033">
                  <c:v>6H71307</c:v>
                </c:pt>
                <c:pt idx="2034">
                  <c:v>6J498AB</c:v>
                </c:pt>
                <c:pt idx="2035">
                  <c:v>6S71306</c:v>
                </c:pt>
                <c:pt idx="2036">
                  <c:v>70461-0019-03</c:v>
                </c:pt>
                <c:pt idx="2037">
                  <c:v>70461-0320-03</c:v>
                </c:pt>
                <c:pt idx="2038">
                  <c:v>707AA</c:v>
                </c:pt>
                <c:pt idx="2039">
                  <c:v>713639DA</c:v>
                </c:pt>
                <c:pt idx="2040">
                  <c:v>72L29</c:v>
                </c:pt>
                <c:pt idx="2041">
                  <c:v>72M4J</c:v>
                </c:pt>
                <c:pt idx="2042">
                  <c:v>72RS4</c:v>
                </c:pt>
                <c:pt idx="2043">
                  <c:v>7329G</c:v>
                </c:pt>
                <c:pt idx="2044">
                  <c:v>7395G</c:v>
                </c:pt>
                <c:pt idx="2045">
                  <c:v>7457Z</c:v>
                </c:pt>
                <c:pt idx="2046">
                  <c:v>74BL5</c:v>
                </c:pt>
                <c:pt idx="2047">
                  <c:v>74Y32</c:v>
                </c:pt>
                <c:pt idx="2048">
                  <c:v>75*9XC</c:v>
                </c:pt>
                <c:pt idx="2049">
                  <c:v>752B7</c:v>
                </c:pt>
                <c:pt idx="2050">
                  <c:v>7557A</c:v>
                </c:pt>
                <c:pt idx="2051">
                  <c:v>759XC</c:v>
                </c:pt>
                <c:pt idx="2052">
                  <c:v>75F27</c:v>
                </c:pt>
                <c:pt idx="2053">
                  <c:v>75FZ7</c:v>
                </c:pt>
                <c:pt idx="2054">
                  <c:v>75TA2</c:v>
                </c:pt>
                <c:pt idx="2055">
                  <c:v>7754S</c:v>
                </c:pt>
                <c:pt idx="2056">
                  <c:v>7754T</c:v>
                </c:pt>
                <c:pt idx="2057">
                  <c:v>775ZX</c:v>
                </c:pt>
                <c:pt idx="2058">
                  <c:v>77R93</c:v>
                </c:pt>
                <c:pt idx="2059">
                  <c:v>77T2B</c:v>
                </c:pt>
                <c:pt idx="2060">
                  <c:v>794A3</c:v>
                </c:pt>
                <c:pt idx="2061">
                  <c:v>7994K</c:v>
                </c:pt>
                <c:pt idx="2062">
                  <c:v>79PE5</c:v>
                </c:pt>
                <c:pt idx="2063">
                  <c:v>7A252</c:v>
                </c:pt>
                <c:pt idx="2064">
                  <c:v>7A2S2</c:v>
                </c:pt>
                <c:pt idx="2065">
                  <c:v>7AJ5J</c:v>
                </c:pt>
                <c:pt idx="2066">
                  <c:v>7BL7A</c:v>
                </c:pt>
                <c:pt idx="2067">
                  <c:v>7DT2Y</c:v>
                </c:pt>
                <c:pt idx="2068">
                  <c:v>7dtzy</c:v>
                </c:pt>
                <c:pt idx="2069">
                  <c:v>7E4F4</c:v>
                </c:pt>
                <c:pt idx="2070">
                  <c:v>7F1788</c:v>
                </c:pt>
                <c:pt idx="2071">
                  <c:v>7F71277</c:v>
                </c:pt>
                <c:pt idx="2072">
                  <c:v>7F81719</c:v>
                </c:pt>
                <c:pt idx="2073">
                  <c:v>7F81723</c:v>
                </c:pt>
                <c:pt idx="2074">
                  <c:v>7F81734</c:v>
                </c:pt>
                <c:pt idx="2075">
                  <c:v>7F81735</c:v>
                </c:pt>
                <c:pt idx="2076">
                  <c:v>7F81741</c:v>
                </c:pt>
                <c:pt idx="2077">
                  <c:v>7F81748</c:v>
                </c:pt>
                <c:pt idx="2078">
                  <c:v>7F81749</c:v>
                </c:pt>
                <c:pt idx="2079">
                  <c:v>7F81752</c:v>
                </c:pt>
                <c:pt idx="2080">
                  <c:v>7F81754</c:v>
                </c:pt>
                <c:pt idx="2081">
                  <c:v>7F81755</c:v>
                </c:pt>
                <c:pt idx="2082">
                  <c:v>7F81757</c:v>
                </c:pt>
                <c:pt idx="2083">
                  <c:v>7F81763</c:v>
                </c:pt>
                <c:pt idx="2084">
                  <c:v>7F81770</c:v>
                </c:pt>
                <c:pt idx="2085">
                  <c:v>7F81771</c:v>
                </c:pt>
                <c:pt idx="2086">
                  <c:v>7F81773</c:v>
                </c:pt>
                <c:pt idx="2087">
                  <c:v>7F81788</c:v>
                </c:pt>
                <c:pt idx="2088">
                  <c:v>7F81791</c:v>
                </c:pt>
                <c:pt idx="2089">
                  <c:v>7F81793</c:v>
                </c:pt>
                <c:pt idx="2090">
                  <c:v>7F81799</c:v>
                </c:pt>
                <c:pt idx="2091">
                  <c:v>7F81802</c:v>
                </c:pt>
                <c:pt idx="2092">
                  <c:v>7F81803</c:v>
                </c:pt>
                <c:pt idx="2093">
                  <c:v>7F81816</c:v>
                </c:pt>
                <c:pt idx="2094">
                  <c:v>7F8182</c:v>
                </c:pt>
                <c:pt idx="2095">
                  <c:v>7F81820</c:v>
                </c:pt>
                <c:pt idx="2096">
                  <c:v>7F81829</c:v>
                </c:pt>
                <c:pt idx="2097">
                  <c:v>7F81830</c:v>
                </c:pt>
                <c:pt idx="2098">
                  <c:v>7F81831</c:v>
                </c:pt>
                <c:pt idx="2099">
                  <c:v>7F81832</c:v>
                </c:pt>
                <c:pt idx="2100">
                  <c:v>7F81840</c:v>
                </c:pt>
                <c:pt idx="2101">
                  <c:v>7F81841</c:v>
                </c:pt>
                <c:pt idx="2102">
                  <c:v>7F81854</c:v>
                </c:pt>
                <c:pt idx="2103">
                  <c:v>7F81856</c:v>
                </c:pt>
                <c:pt idx="2104">
                  <c:v>7F81863</c:v>
                </c:pt>
                <c:pt idx="2105">
                  <c:v>7F81869</c:v>
                </c:pt>
                <c:pt idx="2106">
                  <c:v>7F81883</c:v>
                </c:pt>
                <c:pt idx="2107">
                  <c:v>7F81890</c:v>
                </c:pt>
                <c:pt idx="2108">
                  <c:v>7F81894</c:v>
                </c:pt>
                <c:pt idx="2109">
                  <c:v>7F81895</c:v>
                </c:pt>
                <c:pt idx="2110">
                  <c:v>7F81898</c:v>
                </c:pt>
                <c:pt idx="2111">
                  <c:v>7F81916</c:v>
                </c:pt>
                <c:pt idx="2112">
                  <c:v>7F81917</c:v>
                </c:pt>
                <c:pt idx="2113">
                  <c:v>7F81BQ6</c:v>
                </c:pt>
                <c:pt idx="2114">
                  <c:v>7FF3N</c:v>
                </c:pt>
                <c:pt idx="2115">
                  <c:v>7G4AL</c:v>
                </c:pt>
                <c:pt idx="2116">
                  <c:v>7HZ73</c:v>
                </c:pt>
                <c:pt idx="2117">
                  <c:v>7J7T3</c:v>
                </c:pt>
                <c:pt idx="2118">
                  <c:v>7J81910</c:v>
                </c:pt>
                <c:pt idx="2119">
                  <c:v>7k45b</c:v>
                </c:pt>
                <c:pt idx="2120">
                  <c:v>7KJ4R</c:v>
                </c:pt>
                <c:pt idx="2121">
                  <c:v>7LE2S</c:v>
                </c:pt>
                <c:pt idx="2122">
                  <c:v>7N43B</c:v>
                </c:pt>
                <c:pt idx="2123">
                  <c:v>7PL45</c:v>
                </c:pt>
                <c:pt idx="2124">
                  <c:v>7PL77</c:v>
                </c:pt>
                <c:pt idx="2125">
                  <c:v>7R22L</c:v>
                </c:pt>
                <c:pt idx="2126">
                  <c:v>7RE55</c:v>
                </c:pt>
                <c:pt idx="2127">
                  <c:v>7S75Y</c:v>
                </c:pt>
                <c:pt idx="2128">
                  <c:v>7S81753</c:v>
                </c:pt>
                <c:pt idx="2129">
                  <c:v>813-09-07049111</c:v>
                </c:pt>
                <c:pt idx="2130">
                  <c:v>848h</c:v>
                </c:pt>
                <c:pt idx="2131">
                  <c:v>881123P</c:v>
                </c:pt>
                <c:pt idx="2132">
                  <c:v>881171P</c:v>
                </c:pt>
                <c:pt idx="2133">
                  <c:v>881176P</c:v>
                </c:pt>
                <c:pt idx="2134">
                  <c:v>881292P</c:v>
                </c:pt>
                <c:pt idx="2135">
                  <c:v>881293P</c:v>
                </c:pt>
                <c:pt idx="2136">
                  <c:v>892972P</c:v>
                </c:pt>
                <c:pt idx="2137">
                  <c:v>892973P</c:v>
                </c:pt>
                <c:pt idx="2138">
                  <c:v>892975P</c:v>
                </c:pt>
                <c:pt idx="2139">
                  <c:v>89297BP</c:v>
                </c:pt>
                <c:pt idx="2140">
                  <c:v>900-08-88636</c:v>
                </c:pt>
                <c:pt idx="2141">
                  <c:v>9021A</c:v>
                </c:pt>
                <c:pt idx="2142">
                  <c:v>90658/90471</c:v>
                </c:pt>
                <c:pt idx="2143">
                  <c:v>92838PJ</c:v>
                </c:pt>
                <c:pt idx="2144">
                  <c:v>92D9J</c:v>
                </c:pt>
                <c:pt idx="2145">
                  <c:v>92K53</c:v>
                </c:pt>
                <c:pt idx="2146">
                  <c:v>92XR5</c:v>
                </c:pt>
                <c:pt idx="2147">
                  <c:v>9335y</c:v>
                </c:pt>
                <c:pt idx="2148">
                  <c:v>9335Z</c:v>
                </c:pt>
                <c:pt idx="2149">
                  <c:v>9339R</c:v>
                </c:pt>
                <c:pt idx="2150">
                  <c:v>93t79</c:v>
                </c:pt>
                <c:pt idx="2151">
                  <c:v>9455T</c:v>
                </c:pt>
                <c:pt idx="2152">
                  <c:v>947BS</c:v>
                </c:pt>
                <c:pt idx="2153">
                  <c:v>94LM5</c:v>
                </c:pt>
                <c:pt idx="2154">
                  <c:v>94zn4</c:v>
                </c:pt>
                <c:pt idx="2155">
                  <c:v>9525T</c:v>
                </c:pt>
                <c:pt idx="2156">
                  <c:v>954h5</c:v>
                </c:pt>
                <c:pt idx="2157">
                  <c:v>95K95</c:v>
                </c:pt>
                <c:pt idx="2158">
                  <c:v>95R23</c:v>
                </c:pt>
                <c:pt idx="2159">
                  <c:v>95RZ3</c:v>
                </c:pt>
                <c:pt idx="2160">
                  <c:v>95Z42</c:v>
                </c:pt>
                <c:pt idx="2161">
                  <c:v>960305P</c:v>
                </c:pt>
                <c:pt idx="2162">
                  <c:v>960331P</c:v>
                </c:pt>
                <c:pt idx="2163">
                  <c:v>960335P</c:v>
                </c:pt>
                <c:pt idx="2164">
                  <c:v>96033IP</c:v>
                </c:pt>
                <c:pt idx="2165">
                  <c:v>960343P</c:v>
                </c:pt>
                <c:pt idx="2166">
                  <c:v>960353P</c:v>
                </c:pt>
                <c:pt idx="2167">
                  <c:v>960356P</c:v>
                </c:pt>
                <c:pt idx="2168">
                  <c:v>960364P</c:v>
                </c:pt>
                <c:pt idx="2169">
                  <c:v>972163P</c:v>
                </c:pt>
                <c:pt idx="2170">
                  <c:v>972165P</c:v>
                </c:pt>
                <c:pt idx="2171">
                  <c:v>974P3</c:v>
                </c:pt>
                <c:pt idx="2172">
                  <c:v>9755T</c:v>
                </c:pt>
                <c:pt idx="2173">
                  <c:v>97834P2</c:v>
                </c:pt>
                <c:pt idx="2174">
                  <c:v>97838P</c:v>
                </c:pt>
                <c:pt idx="2175">
                  <c:v>97838P1</c:v>
                </c:pt>
                <c:pt idx="2176">
                  <c:v>97838P2</c:v>
                </c:pt>
                <c:pt idx="2177">
                  <c:v>97839P1</c:v>
                </c:pt>
                <c:pt idx="2178">
                  <c:v>97839P2</c:v>
                </c:pt>
                <c:pt idx="2179">
                  <c:v>97840P1</c:v>
                </c:pt>
                <c:pt idx="2180">
                  <c:v>97841P1</c:v>
                </c:pt>
                <c:pt idx="2181">
                  <c:v>97841P1C</c:v>
                </c:pt>
                <c:pt idx="2182">
                  <c:v>97841P2</c:v>
                </c:pt>
                <c:pt idx="2183">
                  <c:v>97841P2A</c:v>
                </c:pt>
                <c:pt idx="2184">
                  <c:v>97842P2</c:v>
                </c:pt>
                <c:pt idx="2185">
                  <c:v>97843P1</c:v>
                </c:pt>
                <c:pt idx="2186">
                  <c:v>97843P2</c:v>
                </c:pt>
                <c:pt idx="2187">
                  <c:v>97844P1</c:v>
                </c:pt>
                <c:pt idx="2188">
                  <c:v>97844P2</c:v>
                </c:pt>
                <c:pt idx="2189">
                  <c:v>97845P1</c:v>
                </c:pt>
                <c:pt idx="2190">
                  <c:v>97845P2</c:v>
                </c:pt>
                <c:pt idx="2191">
                  <c:v>9784602A</c:v>
                </c:pt>
                <c:pt idx="2192">
                  <c:v>97846P1</c:v>
                </c:pt>
                <c:pt idx="2193">
                  <c:v>97846P2A</c:v>
                </c:pt>
                <c:pt idx="2194">
                  <c:v>978471P1</c:v>
                </c:pt>
                <c:pt idx="2195">
                  <c:v>97847P2</c:v>
                </c:pt>
                <c:pt idx="2196">
                  <c:v>97848P10</c:v>
                </c:pt>
                <c:pt idx="2197">
                  <c:v>97848P16</c:v>
                </c:pt>
                <c:pt idx="2198">
                  <c:v>97848PIC</c:v>
                </c:pt>
                <c:pt idx="2199">
                  <c:v>97848PLA</c:v>
                </c:pt>
                <c:pt idx="2200">
                  <c:v>97849P1</c:v>
                </c:pt>
                <c:pt idx="2201">
                  <c:v>97850P1</c:v>
                </c:pt>
                <c:pt idx="2202">
                  <c:v>97851P1</c:v>
                </c:pt>
                <c:pt idx="2203">
                  <c:v>97s5t</c:v>
                </c:pt>
                <c:pt idx="2204">
                  <c:v>98431P1</c:v>
                </c:pt>
                <c:pt idx="2205">
                  <c:v>98431P1A</c:v>
                </c:pt>
                <c:pt idx="2206">
                  <c:v>98432P1</c:v>
                </c:pt>
                <c:pt idx="2207">
                  <c:v>98433P1</c:v>
                </c:pt>
                <c:pt idx="2208">
                  <c:v>98434P1</c:v>
                </c:pt>
                <c:pt idx="2209">
                  <c:v>98435P1</c:v>
                </c:pt>
                <c:pt idx="2210">
                  <c:v>98437P1A</c:v>
                </c:pt>
                <c:pt idx="2211">
                  <c:v>98438P1</c:v>
                </c:pt>
                <c:pt idx="2212">
                  <c:v>98439P1</c:v>
                </c:pt>
                <c:pt idx="2213">
                  <c:v>9843P1</c:v>
                </c:pt>
                <c:pt idx="2214">
                  <c:v>98441P1</c:v>
                </c:pt>
                <c:pt idx="2215">
                  <c:v>98441P1A</c:v>
                </c:pt>
                <c:pt idx="2216">
                  <c:v>98441PIA</c:v>
                </c:pt>
                <c:pt idx="2217">
                  <c:v>98445P1</c:v>
                </c:pt>
                <c:pt idx="2218">
                  <c:v>98445PI</c:v>
                </c:pt>
                <c:pt idx="2219">
                  <c:v>98446P1</c:v>
                </c:pt>
                <c:pt idx="2220">
                  <c:v>98446PI</c:v>
                </c:pt>
                <c:pt idx="2221">
                  <c:v>98447P1</c:v>
                </c:pt>
                <c:pt idx="2222">
                  <c:v>98448P1</c:v>
                </c:pt>
                <c:pt idx="2223">
                  <c:v>992g3</c:v>
                </c:pt>
                <c:pt idx="2224">
                  <c:v>9954H</c:v>
                </c:pt>
                <c:pt idx="2225">
                  <c:v>99c4a</c:v>
                </c:pt>
                <c:pt idx="2226">
                  <c:v>99CA4</c:v>
                </c:pt>
                <c:pt idx="2227">
                  <c:v>99LN2</c:v>
                </c:pt>
                <c:pt idx="2228">
                  <c:v>9A3ZM</c:v>
                </c:pt>
                <c:pt idx="2229">
                  <c:v>9A7JS</c:v>
                </c:pt>
                <c:pt idx="2230">
                  <c:v>9at4t</c:v>
                </c:pt>
                <c:pt idx="2231">
                  <c:v>9BK4X</c:v>
                </c:pt>
                <c:pt idx="2232">
                  <c:v>9DE73</c:v>
                </c:pt>
                <c:pt idx="2233">
                  <c:v>9E522</c:v>
                </c:pt>
                <c:pt idx="2234">
                  <c:v>9F01201C</c:v>
                </c:pt>
                <c:pt idx="2235">
                  <c:v>9F01202</c:v>
                </c:pt>
                <c:pt idx="2236">
                  <c:v>9F554</c:v>
                </c:pt>
                <c:pt idx="2237">
                  <c:v>9FAA1995</c:v>
                </c:pt>
                <c:pt idx="2238">
                  <c:v>9G57F</c:v>
                </c:pt>
                <c:pt idx="2239">
                  <c:v>9h26x</c:v>
                </c:pt>
                <c:pt idx="2240">
                  <c:v>9J01139</c:v>
                </c:pt>
                <c:pt idx="2241">
                  <c:v>9J4B7</c:v>
                </c:pt>
                <c:pt idx="2242">
                  <c:v>9JD9K</c:v>
                </c:pt>
                <c:pt idx="2243">
                  <c:v>9JX2N</c:v>
                </c:pt>
                <c:pt idx="2244">
                  <c:v>9K7E4</c:v>
                </c:pt>
                <c:pt idx="2245">
                  <c:v>9M3F7</c:v>
                </c:pt>
                <c:pt idx="2246">
                  <c:v>9N2X7</c:v>
                </c:pt>
                <c:pt idx="2247">
                  <c:v>9pz3h</c:v>
                </c:pt>
                <c:pt idx="2248">
                  <c:v>9S4K5</c:v>
                </c:pt>
                <c:pt idx="2249">
                  <c:v>9TH33</c:v>
                </c:pt>
                <c:pt idx="2250">
                  <c:v>9X7LY</c:v>
                </c:pt>
                <c:pt idx="2251">
                  <c:v>9Z429</c:v>
                </c:pt>
                <c:pt idx="2252">
                  <c:v>A125AC</c:v>
                </c:pt>
                <c:pt idx="2253">
                  <c:v>A2234</c:v>
                </c:pt>
                <c:pt idx="2254">
                  <c:v>A2240AA</c:v>
                </c:pt>
                <c:pt idx="2255">
                  <c:v>A2AK3</c:v>
                </c:pt>
                <c:pt idx="2256">
                  <c:v>A2Z34</c:v>
                </c:pt>
                <c:pt idx="2257">
                  <c:v>A3G4B</c:v>
                </c:pt>
                <c:pt idx="2258">
                  <c:v>a4k92</c:v>
                </c:pt>
                <c:pt idx="2259">
                  <c:v>A5457</c:v>
                </c:pt>
                <c:pt idx="2260">
                  <c:v>A59GT</c:v>
                </c:pt>
                <c:pt idx="2261">
                  <c:v>A5FK9</c:v>
                </c:pt>
                <c:pt idx="2262">
                  <c:v>A61813A</c:v>
                </c:pt>
                <c:pt idx="2263">
                  <c:v>A726EA</c:v>
                </c:pt>
                <c:pt idx="2264">
                  <c:v>A7972</c:v>
                </c:pt>
                <c:pt idx="2265">
                  <c:v>A7LUA524AA</c:v>
                </c:pt>
                <c:pt idx="2266">
                  <c:v>A95Y5</c:v>
                </c:pt>
                <c:pt idx="2267">
                  <c:v>A9SY5</c:v>
                </c:pt>
                <c:pt idx="2268">
                  <c:v>AE735</c:v>
                </c:pt>
                <c:pt idx="2269">
                  <c:v>AF1U1A48CA</c:v>
                </c:pt>
                <c:pt idx="2270">
                  <c:v>AF2LLA591BA</c:v>
                </c:pt>
                <c:pt idx="2271">
                  <c:v>AFEUA274BA</c:v>
                </c:pt>
                <c:pt idx="2272">
                  <c:v>AFFLA050AA</c:v>
                </c:pt>
                <c:pt idx="2273">
                  <c:v>AFFLA175AA</c:v>
                </c:pt>
                <c:pt idx="2274">
                  <c:v>AFFLA284AA</c:v>
                </c:pt>
                <c:pt idx="2275">
                  <c:v>AFFLA60dAA</c:v>
                </c:pt>
                <c:pt idx="2276">
                  <c:v>AFFLA619BA</c:v>
                </c:pt>
                <c:pt idx="2277">
                  <c:v>AFFLA622AA</c:v>
                </c:pt>
                <c:pt idx="2278">
                  <c:v>affla665aa</c:v>
                </c:pt>
                <c:pt idx="2279">
                  <c:v>AFFLA676AA</c:v>
                </c:pt>
                <c:pt idx="2280">
                  <c:v>AFILA726AB</c:v>
                </c:pt>
                <c:pt idx="2281">
                  <c:v>AFKKA175AA</c:v>
                </c:pt>
                <c:pt idx="2282">
                  <c:v>AFL082AA</c:v>
                </c:pt>
                <c:pt idx="2283">
                  <c:v>AFL1A032AA</c:v>
                </c:pt>
                <c:pt idx="2284">
                  <c:v>AFLA694AA</c:v>
                </c:pt>
                <c:pt idx="2285">
                  <c:v>AFLAA043AA</c:v>
                </c:pt>
                <c:pt idx="2286">
                  <c:v>AFLAA175AA</c:v>
                </c:pt>
                <c:pt idx="2287">
                  <c:v>AFLAA279AA</c:v>
                </c:pt>
                <c:pt idx="2288">
                  <c:v>AFLBA083AA</c:v>
                </c:pt>
                <c:pt idx="2289">
                  <c:v>AFLL036AA</c:v>
                </c:pt>
                <c:pt idx="2290">
                  <c:v>AFLL040AA</c:v>
                </c:pt>
                <c:pt idx="2291">
                  <c:v>AFLL061AA</c:v>
                </c:pt>
                <c:pt idx="2292">
                  <c:v>AFLL185AA</c:v>
                </c:pt>
                <c:pt idx="2293">
                  <c:v>AFLL255AA</c:v>
                </c:pt>
                <c:pt idx="2294">
                  <c:v>afll679aa</c:v>
                </c:pt>
                <c:pt idx="2295">
                  <c:v>AFLL73AA</c:v>
                </c:pt>
                <c:pt idx="2296">
                  <c:v>AFLLA024AA</c:v>
                </c:pt>
                <c:pt idx="2297">
                  <c:v>AFLLA028AA</c:v>
                </c:pt>
                <c:pt idx="2298">
                  <c:v>AFLLA032AA</c:v>
                </c:pt>
                <c:pt idx="2299">
                  <c:v>AFLLA035AA</c:v>
                </c:pt>
                <c:pt idx="2300">
                  <c:v>AFLLA037AA</c:v>
                </c:pt>
                <c:pt idx="2301">
                  <c:v>AFLLA039AA</c:v>
                </c:pt>
                <c:pt idx="2302">
                  <c:v>AFLLA040AA</c:v>
                </c:pt>
                <c:pt idx="2303">
                  <c:v>AFLLA042AA</c:v>
                </c:pt>
                <c:pt idx="2304">
                  <c:v>AFLLA043AA</c:v>
                </c:pt>
                <c:pt idx="2305">
                  <c:v>AFLLA049AA</c:v>
                </c:pt>
                <c:pt idx="2306">
                  <c:v>AFLLA050A</c:v>
                </c:pt>
                <c:pt idx="2307">
                  <c:v>AFLLA050AA</c:v>
                </c:pt>
                <c:pt idx="2308">
                  <c:v>AFLLA055AA</c:v>
                </c:pt>
                <c:pt idx="2309">
                  <c:v>AFLLA058AA</c:v>
                </c:pt>
                <c:pt idx="2310">
                  <c:v>AFLLA062AA</c:v>
                </c:pt>
                <c:pt idx="2311">
                  <c:v>AFLLA066AA</c:v>
                </c:pt>
                <c:pt idx="2312">
                  <c:v>AFLLA075</c:v>
                </c:pt>
                <c:pt idx="2313">
                  <c:v>AFLLA0B5AA</c:v>
                </c:pt>
                <c:pt idx="2314">
                  <c:v>AFLLA154AA</c:v>
                </c:pt>
                <c:pt idx="2315">
                  <c:v>AFLLA155AA</c:v>
                </c:pt>
                <c:pt idx="2316">
                  <c:v>AFLLA156AA</c:v>
                </c:pt>
                <c:pt idx="2317">
                  <c:v>AFLLA157AA</c:v>
                </c:pt>
                <c:pt idx="2318">
                  <c:v>AFLLA158AA</c:v>
                </c:pt>
                <c:pt idx="2319">
                  <c:v>AFLLA159AA</c:v>
                </c:pt>
                <c:pt idx="2320">
                  <c:v>AFLLA15BA</c:v>
                </c:pt>
                <c:pt idx="2321">
                  <c:v>AFLLA169AA</c:v>
                </c:pt>
                <c:pt idx="2322">
                  <c:v>AFLLA171AA</c:v>
                </c:pt>
                <c:pt idx="2323">
                  <c:v>AFLLA172AA</c:v>
                </c:pt>
                <c:pt idx="2324">
                  <c:v>AFLLA174AA</c:v>
                </c:pt>
                <c:pt idx="2325">
                  <c:v>AFLLA175AA</c:v>
                </c:pt>
                <c:pt idx="2326">
                  <c:v>AFLLA176AA</c:v>
                </c:pt>
                <c:pt idx="2327">
                  <c:v>AFLLA177AA</c:v>
                </c:pt>
                <c:pt idx="2328">
                  <c:v>AFLLA178AA</c:v>
                </c:pt>
                <c:pt idx="2329">
                  <c:v>AFLLA17AA</c:v>
                </c:pt>
                <c:pt idx="2330">
                  <c:v>AFLLA181</c:v>
                </c:pt>
                <c:pt idx="2331">
                  <c:v>AFLLA181AA</c:v>
                </c:pt>
                <c:pt idx="2332">
                  <c:v>AFLLA184AA</c:v>
                </c:pt>
                <c:pt idx="2333">
                  <c:v>AFLLA185AA</c:v>
                </c:pt>
                <c:pt idx="2334">
                  <c:v>AFLLA187AA</c:v>
                </c:pt>
                <c:pt idx="2335">
                  <c:v>AFLLA197AA</c:v>
                </c:pt>
                <c:pt idx="2336">
                  <c:v>AFLLA207AA</c:v>
                </c:pt>
                <c:pt idx="2337">
                  <c:v>AFLLA208AA</c:v>
                </c:pt>
                <c:pt idx="2338">
                  <c:v>AFLLA209AA</c:v>
                </c:pt>
                <c:pt idx="2339">
                  <c:v>AFLLA238AA</c:v>
                </c:pt>
                <c:pt idx="2340">
                  <c:v>AFLLA255AA</c:v>
                </c:pt>
                <c:pt idx="2341">
                  <c:v>AFLLA256AA</c:v>
                </c:pt>
                <c:pt idx="2342">
                  <c:v>AFLLA257AA</c:v>
                </c:pt>
                <c:pt idx="2343">
                  <c:v>AFLLA257CA</c:v>
                </c:pt>
                <c:pt idx="2344">
                  <c:v>AFLLA259AA</c:v>
                </c:pt>
                <c:pt idx="2345">
                  <c:v>AFLLA260AA</c:v>
                </c:pt>
                <c:pt idx="2346">
                  <c:v>AFLLA261AA</c:v>
                </c:pt>
                <c:pt idx="2347">
                  <c:v>AFLLA262AA</c:v>
                </c:pt>
                <c:pt idx="2348">
                  <c:v>AFLLA2658AA</c:v>
                </c:pt>
                <c:pt idx="2349">
                  <c:v>AFLLA265AA</c:v>
                </c:pt>
                <c:pt idx="2350">
                  <c:v>AFLLA265AB</c:v>
                </c:pt>
                <c:pt idx="2351">
                  <c:v>AFLLA276AA</c:v>
                </c:pt>
                <c:pt idx="2352">
                  <c:v>AFLLA277AA</c:v>
                </c:pt>
                <c:pt idx="2353">
                  <c:v>AFLLA278AA</c:v>
                </c:pt>
                <c:pt idx="2354">
                  <c:v>AFLLA279AA</c:v>
                </c:pt>
                <c:pt idx="2355">
                  <c:v>AFLLA281AA</c:v>
                </c:pt>
                <c:pt idx="2356">
                  <c:v>AFLLA282AA</c:v>
                </c:pt>
                <c:pt idx="2357">
                  <c:v>AFLLA283AA</c:v>
                </c:pt>
                <c:pt idx="2358">
                  <c:v>AFLLA284AA</c:v>
                </c:pt>
                <c:pt idx="2359">
                  <c:v>AFLLA285AA</c:v>
                </c:pt>
                <c:pt idx="2360">
                  <c:v>AFLLA288AA</c:v>
                </c:pt>
                <c:pt idx="2361">
                  <c:v>AFLLA28AA</c:v>
                </c:pt>
                <c:pt idx="2362">
                  <c:v>AFLLA5131AA</c:v>
                </c:pt>
                <c:pt idx="2363">
                  <c:v>AFLLA5591BA</c:v>
                </c:pt>
                <c:pt idx="2364">
                  <c:v>AFLLA575AA</c:v>
                </c:pt>
                <c:pt idx="2365">
                  <c:v>AFLLA575BA</c:v>
                </c:pt>
                <c:pt idx="2366">
                  <c:v>AFLLA576AA</c:v>
                </c:pt>
                <c:pt idx="2367">
                  <c:v>AFLLA576BA</c:v>
                </c:pt>
                <c:pt idx="2368">
                  <c:v>AFLLA577BA</c:v>
                </c:pt>
                <c:pt idx="2369">
                  <c:v>AFLLA579AA</c:v>
                </c:pt>
                <c:pt idx="2370">
                  <c:v>AFLLA57AA</c:v>
                </c:pt>
                <c:pt idx="2371">
                  <c:v>AFLLA583AA</c:v>
                </c:pt>
                <c:pt idx="2372">
                  <c:v>AFLLA590AA</c:v>
                </c:pt>
                <c:pt idx="2373">
                  <c:v>AFLLA591BA</c:v>
                </c:pt>
                <c:pt idx="2374">
                  <c:v>AFLLA592AA</c:v>
                </c:pt>
                <c:pt idx="2375">
                  <c:v>AFLLA593AA</c:v>
                </c:pt>
                <c:pt idx="2376">
                  <c:v>AFLLA594BA</c:v>
                </c:pt>
                <c:pt idx="2377">
                  <c:v>AFLLA595AA</c:v>
                </c:pt>
                <c:pt idx="2378">
                  <c:v>AFLLA597AA</c:v>
                </c:pt>
                <c:pt idx="2379">
                  <c:v>AFLLA598AA</c:v>
                </c:pt>
                <c:pt idx="2380">
                  <c:v>AFLLA599BA</c:v>
                </c:pt>
                <c:pt idx="2381">
                  <c:v>AFLLA600AA</c:v>
                </c:pt>
                <c:pt idx="2382">
                  <c:v>AFLLA602AA</c:v>
                </c:pt>
                <c:pt idx="2383">
                  <c:v>AFLLA602AB</c:v>
                </c:pt>
                <c:pt idx="2384">
                  <c:v>AFLLA603AA</c:v>
                </c:pt>
                <c:pt idx="2385">
                  <c:v>AFLLA604AA</c:v>
                </c:pt>
                <c:pt idx="2386">
                  <c:v>AFLLA607AA</c:v>
                </c:pt>
                <c:pt idx="2387">
                  <c:v>AFLLA608BA</c:v>
                </c:pt>
                <c:pt idx="2388">
                  <c:v>AFLLA609AA</c:v>
                </c:pt>
                <c:pt idx="2389">
                  <c:v>AFLLA610AA</c:v>
                </c:pt>
                <c:pt idx="2390">
                  <c:v>AFLLA612AA</c:v>
                </c:pt>
                <c:pt idx="2391">
                  <c:v>AFLLA614BA</c:v>
                </c:pt>
                <c:pt idx="2392">
                  <c:v>AFLLA615AA</c:v>
                </c:pt>
                <c:pt idx="2393">
                  <c:v>AFLLA616AA</c:v>
                </c:pt>
                <c:pt idx="2394">
                  <c:v>AFLLA617AA</c:v>
                </c:pt>
                <c:pt idx="2395">
                  <c:v>AFLLA619BA</c:v>
                </c:pt>
                <c:pt idx="2396">
                  <c:v>AFLLA6209A</c:v>
                </c:pt>
                <c:pt idx="2397">
                  <c:v>AFLLA620AA</c:v>
                </c:pt>
                <c:pt idx="2398">
                  <c:v>AFLLA621AA</c:v>
                </c:pt>
                <c:pt idx="2399">
                  <c:v>AFLLA622AA</c:v>
                </c:pt>
                <c:pt idx="2400">
                  <c:v>AFLLA665AA</c:v>
                </c:pt>
                <c:pt idx="2401">
                  <c:v>AFLLA666CA</c:v>
                </c:pt>
                <c:pt idx="2402">
                  <c:v>AFLLA668AA</c:v>
                </c:pt>
                <c:pt idx="2403">
                  <c:v>AFLLA668BA</c:v>
                </c:pt>
                <c:pt idx="2404">
                  <c:v>AFLLA669AA</c:v>
                </c:pt>
                <c:pt idx="2405">
                  <c:v>AFLLA6722</c:v>
                </c:pt>
                <c:pt idx="2406">
                  <c:v>AFLLA672AA</c:v>
                </c:pt>
                <c:pt idx="2407">
                  <c:v>aflla674aa</c:v>
                </c:pt>
                <c:pt idx="2408">
                  <c:v>AFLLA675AA</c:v>
                </c:pt>
                <c:pt idx="2409">
                  <c:v>AFLLA676AA</c:v>
                </c:pt>
                <c:pt idx="2410">
                  <c:v>AFLLA678AA</c:v>
                </c:pt>
                <c:pt idx="2411">
                  <c:v>AFLLA679AA</c:v>
                </c:pt>
                <c:pt idx="2412">
                  <c:v>AFLLA67AA</c:v>
                </c:pt>
                <c:pt idx="2413">
                  <c:v>AFLLA680</c:v>
                </c:pt>
                <c:pt idx="2414">
                  <c:v>AFLLA681AA</c:v>
                </c:pt>
                <c:pt idx="2415">
                  <c:v>AFLLA682AA</c:v>
                </c:pt>
                <c:pt idx="2416">
                  <c:v>AFLLA683BA</c:v>
                </c:pt>
                <c:pt idx="2417">
                  <c:v>AFLLA684AA</c:v>
                </c:pt>
                <c:pt idx="2418">
                  <c:v>AFLLA685AA</c:v>
                </c:pt>
                <c:pt idx="2419">
                  <c:v>aflla686aa</c:v>
                </c:pt>
                <c:pt idx="2420">
                  <c:v>AFLLA687AA</c:v>
                </c:pt>
                <c:pt idx="2421">
                  <c:v>AFLLA688AA</c:v>
                </c:pt>
                <c:pt idx="2422">
                  <c:v>AFLLA693AA</c:v>
                </c:pt>
                <c:pt idx="2423">
                  <c:v>AFLLA694AA</c:v>
                </c:pt>
                <c:pt idx="2424">
                  <c:v>AFLLA69AA</c:v>
                </c:pt>
                <c:pt idx="2425">
                  <c:v>AFLLA726AB</c:v>
                </c:pt>
                <c:pt idx="2426">
                  <c:v>aflla728aa</c:v>
                </c:pt>
                <c:pt idx="2427">
                  <c:v>AFLLA730AA</c:v>
                </c:pt>
                <c:pt idx="2428">
                  <c:v>AFLLA732AA</c:v>
                </c:pt>
                <c:pt idx="2429">
                  <c:v>AFLLA733AA</c:v>
                </c:pt>
                <c:pt idx="2430">
                  <c:v>AFLLA735BA</c:v>
                </c:pt>
                <c:pt idx="2431">
                  <c:v>AFLLA736AA</c:v>
                </c:pt>
                <c:pt idx="2432">
                  <c:v>AFLLA737AA</c:v>
                </c:pt>
                <c:pt idx="2433">
                  <c:v>AFLLA740AA</c:v>
                </c:pt>
                <c:pt idx="2434">
                  <c:v>AFLLA91AA</c:v>
                </c:pt>
                <c:pt idx="2435">
                  <c:v>AFLLAA603AA</c:v>
                </c:pt>
                <c:pt idx="2436">
                  <c:v>AFLLAD64AA</c:v>
                </c:pt>
                <c:pt idx="2437">
                  <c:v>AFLLAG177A</c:v>
                </c:pt>
                <c:pt idx="2438">
                  <c:v>AFLU147AA</c:v>
                </c:pt>
                <c:pt idx="2439">
                  <c:v>AFLU356AA</c:v>
                </c:pt>
                <c:pt idx="2440">
                  <c:v>AFLU470AA</c:v>
                </c:pt>
                <c:pt idx="2441">
                  <c:v>AFLU652AA</c:v>
                </c:pt>
                <c:pt idx="2442">
                  <c:v>AFLUA082AA</c:v>
                </c:pt>
                <c:pt idx="2443">
                  <c:v>AFLUA100AA</c:v>
                </c:pt>
                <c:pt idx="2444">
                  <c:v>AFLUA120AA</c:v>
                </c:pt>
                <c:pt idx="2445">
                  <c:v>AFLUA122AB</c:v>
                </c:pt>
                <c:pt idx="2446">
                  <c:v>AFLUA125AC</c:v>
                </c:pt>
                <c:pt idx="2447">
                  <c:v>AFLUA131AA</c:v>
                </c:pt>
                <c:pt idx="2448">
                  <c:v>AFLUA132AA</c:v>
                </c:pt>
                <c:pt idx="2449">
                  <c:v>AFLUA138BA</c:v>
                </c:pt>
                <c:pt idx="2450">
                  <c:v>AFLUA145AA</c:v>
                </c:pt>
                <c:pt idx="2451">
                  <c:v>AFLUA151AA</c:v>
                </c:pt>
                <c:pt idx="2452">
                  <c:v>aflua151ba</c:v>
                </c:pt>
                <c:pt idx="2453">
                  <c:v>AFLUA153BA</c:v>
                </c:pt>
                <c:pt idx="2454">
                  <c:v>AFLUA187AA</c:v>
                </c:pt>
                <c:pt idx="2455">
                  <c:v>AFLUA201A</c:v>
                </c:pt>
                <c:pt idx="2456">
                  <c:v>aflua201aa</c:v>
                </c:pt>
                <c:pt idx="2457">
                  <c:v>AFLUA203BA</c:v>
                </c:pt>
                <c:pt idx="2458">
                  <c:v>AFLUA204BA</c:v>
                </c:pt>
                <c:pt idx="2459">
                  <c:v>AFLUA206BA</c:v>
                </c:pt>
                <c:pt idx="2460">
                  <c:v>AFLUA210AA</c:v>
                </c:pt>
                <c:pt idx="2461">
                  <c:v>AFLUA211AA</c:v>
                </c:pt>
                <c:pt idx="2462">
                  <c:v>AFLUA211BA</c:v>
                </c:pt>
                <c:pt idx="2463">
                  <c:v>AFLUA215AA</c:v>
                </c:pt>
                <c:pt idx="2464">
                  <c:v>AFLUA215BA</c:v>
                </c:pt>
                <c:pt idx="2465">
                  <c:v>AFLUA220BA</c:v>
                </c:pt>
                <c:pt idx="2466">
                  <c:v>AFLUA221AA</c:v>
                </c:pt>
                <c:pt idx="2467">
                  <c:v>AFLUA221BA</c:v>
                </c:pt>
                <c:pt idx="2468">
                  <c:v>AFLUA223AA</c:v>
                </c:pt>
                <c:pt idx="2469">
                  <c:v>AFLUA231BA</c:v>
                </c:pt>
                <c:pt idx="2470">
                  <c:v>AFLUA232CA</c:v>
                </c:pt>
                <c:pt idx="2471">
                  <c:v>AFLUA234AA</c:v>
                </c:pt>
                <c:pt idx="2472">
                  <c:v>AFLUA239CA</c:v>
                </c:pt>
                <c:pt idx="2473">
                  <c:v>AFLUA240BA</c:v>
                </c:pt>
                <c:pt idx="2474">
                  <c:v>aflua276aa</c:v>
                </c:pt>
                <c:pt idx="2475">
                  <c:v>AFLUA280CA</c:v>
                </c:pt>
                <c:pt idx="2476">
                  <c:v>AFLUA282DA</c:v>
                </c:pt>
                <c:pt idx="2477">
                  <c:v>AFLUA282EA</c:v>
                </c:pt>
                <c:pt idx="2478">
                  <c:v>AFLUA294CA</c:v>
                </c:pt>
                <c:pt idx="2479">
                  <c:v>AFLUA294EA</c:v>
                </c:pt>
                <c:pt idx="2480">
                  <c:v>AFLUA296JA</c:v>
                </c:pt>
                <c:pt idx="2481">
                  <c:v>AFLUA298A8</c:v>
                </c:pt>
                <c:pt idx="2482">
                  <c:v>AFLUA298BA</c:v>
                </c:pt>
                <c:pt idx="2483">
                  <c:v>AFLUA300BA</c:v>
                </c:pt>
                <c:pt idx="2484">
                  <c:v>AFLUA302AA</c:v>
                </c:pt>
                <c:pt idx="2485">
                  <c:v>AFLUA302BA</c:v>
                </c:pt>
                <c:pt idx="2486">
                  <c:v>AFLUA303AA</c:v>
                </c:pt>
                <c:pt idx="2487">
                  <c:v>AFLUA305BA</c:v>
                </c:pt>
                <c:pt idx="2488">
                  <c:v>AFLUA307DA</c:v>
                </c:pt>
                <c:pt idx="2489">
                  <c:v>AFLUA310AA</c:v>
                </c:pt>
                <c:pt idx="2490">
                  <c:v>AFLUA312CA</c:v>
                </c:pt>
                <c:pt idx="2491">
                  <c:v>AFLUA3160A</c:v>
                </c:pt>
                <c:pt idx="2492">
                  <c:v>AFLUA316AA</c:v>
                </c:pt>
                <c:pt idx="2493">
                  <c:v>AFLUA316BA</c:v>
                </c:pt>
                <c:pt idx="2494">
                  <c:v>AFLUA318BA</c:v>
                </c:pt>
                <c:pt idx="2495">
                  <c:v>aflua319aa</c:v>
                </c:pt>
                <c:pt idx="2496">
                  <c:v>AFLUA321CA</c:v>
                </c:pt>
                <c:pt idx="2497">
                  <c:v>AFLUA350BA</c:v>
                </c:pt>
                <c:pt idx="2498">
                  <c:v>AFLUA356AA</c:v>
                </c:pt>
                <c:pt idx="2499">
                  <c:v>AFLUA357CA</c:v>
                </c:pt>
                <c:pt idx="2500">
                  <c:v>AFLUA358BA</c:v>
                </c:pt>
                <c:pt idx="2501">
                  <c:v>AFLUA364AA</c:v>
                </c:pt>
                <c:pt idx="2502">
                  <c:v>AFLUA364BA</c:v>
                </c:pt>
                <c:pt idx="2503">
                  <c:v>AFLUA366AA</c:v>
                </c:pt>
                <c:pt idx="2504">
                  <c:v>AFLUA366CA</c:v>
                </c:pt>
                <c:pt idx="2505">
                  <c:v>AFLUA367CA</c:v>
                </c:pt>
                <c:pt idx="2506">
                  <c:v>AFLUA373BA</c:v>
                </c:pt>
                <c:pt idx="2507">
                  <c:v>AFLUA374AA</c:v>
                </c:pt>
                <c:pt idx="2508">
                  <c:v>AFLUA374BA</c:v>
                </c:pt>
                <c:pt idx="2509">
                  <c:v>AFLUA375AA</c:v>
                </c:pt>
                <c:pt idx="2510">
                  <c:v>AFLUA380AA</c:v>
                </c:pt>
                <c:pt idx="2511">
                  <c:v>AFLUA380CA</c:v>
                </c:pt>
                <c:pt idx="2512">
                  <c:v>AFLUA381BA</c:v>
                </c:pt>
                <c:pt idx="2513">
                  <c:v>AFLUA388BA</c:v>
                </c:pt>
                <c:pt idx="2514">
                  <c:v>AFLUA389BA</c:v>
                </c:pt>
                <c:pt idx="2515">
                  <c:v>AFLUA3BBA</c:v>
                </c:pt>
                <c:pt idx="2516">
                  <c:v>AFLUA447BA</c:v>
                </c:pt>
                <c:pt idx="2517">
                  <c:v>aflua448aa</c:v>
                </c:pt>
                <c:pt idx="2518">
                  <c:v>aflua448ba</c:v>
                </c:pt>
                <c:pt idx="2519">
                  <c:v>AFLUA448CA</c:v>
                </c:pt>
                <c:pt idx="2520">
                  <c:v>AFLUA449AA</c:v>
                </c:pt>
                <c:pt idx="2521">
                  <c:v>AFLUA449BA</c:v>
                </c:pt>
                <c:pt idx="2522">
                  <c:v>AFLUA451AA</c:v>
                </c:pt>
                <c:pt idx="2523">
                  <c:v>AFLUA454A</c:v>
                </c:pt>
                <c:pt idx="2524">
                  <c:v>AFLUA454AAVIS8I</c:v>
                </c:pt>
                <c:pt idx="2525">
                  <c:v>AFLUA454BA</c:v>
                </c:pt>
                <c:pt idx="2526">
                  <c:v>AFLUA454CA</c:v>
                </c:pt>
                <c:pt idx="2527">
                  <c:v>AFLUA4568A</c:v>
                </c:pt>
                <c:pt idx="2528">
                  <c:v>AFLUA456BA</c:v>
                </c:pt>
                <c:pt idx="2529">
                  <c:v>AFLUA458AA</c:v>
                </c:pt>
                <c:pt idx="2530">
                  <c:v>AFLUA460BA</c:v>
                </c:pt>
                <c:pt idx="2531">
                  <c:v>AFLUA466AA</c:v>
                </c:pt>
                <c:pt idx="2532">
                  <c:v>AFLUA4700AA</c:v>
                </c:pt>
                <c:pt idx="2533">
                  <c:v>AFLUA470B</c:v>
                </c:pt>
                <c:pt idx="2534">
                  <c:v>AFLUA470BA</c:v>
                </c:pt>
                <c:pt idx="2535">
                  <c:v>AFLUA470CA</c:v>
                </c:pt>
                <c:pt idx="2536">
                  <c:v>AFLUA474BA</c:v>
                </c:pt>
                <c:pt idx="2537">
                  <c:v>AFLUA474CA</c:v>
                </c:pt>
                <c:pt idx="2538">
                  <c:v>AFLUA476AA</c:v>
                </c:pt>
                <c:pt idx="2539">
                  <c:v>AFLUA4790A</c:v>
                </c:pt>
                <c:pt idx="2540">
                  <c:v>AFLUA479DA</c:v>
                </c:pt>
                <c:pt idx="2541">
                  <c:v>AFLUA482AA</c:v>
                </c:pt>
                <c:pt idx="2542">
                  <c:v>AFLUA500AA</c:v>
                </c:pt>
                <c:pt idx="2543">
                  <c:v>AFLUA521AA</c:v>
                </c:pt>
                <c:pt idx="2544">
                  <c:v>AFLUA521BA</c:v>
                </c:pt>
                <c:pt idx="2545">
                  <c:v>AFLUA524BA</c:v>
                </c:pt>
                <c:pt idx="2546">
                  <c:v>AFLUA525AA</c:v>
                </c:pt>
                <c:pt idx="2547">
                  <c:v>AFLUA525BA</c:v>
                </c:pt>
                <c:pt idx="2548">
                  <c:v>AFLUA528</c:v>
                </c:pt>
                <c:pt idx="2549">
                  <c:v>AFLUA528AA</c:v>
                </c:pt>
                <c:pt idx="2550">
                  <c:v>AFLUA529AA</c:v>
                </c:pt>
                <c:pt idx="2551">
                  <c:v>AFLUA529DA</c:v>
                </c:pt>
                <c:pt idx="2552">
                  <c:v>AFLUA531AA</c:v>
                </c:pt>
                <c:pt idx="2553">
                  <c:v>AFLUA532AA</c:v>
                </c:pt>
                <c:pt idx="2554">
                  <c:v>AFLUA545AA</c:v>
                </c:pt>
                <c:pt idx="2555">
                  <c:v>AFLUA550BA</c:v>
                </c:pt>
                <c:pt idx="2556">
                  <c:v>aflua562aa</c:v>
                </c:pt>
                <c:pt idx="2557">
                  <c:v>AFLUA563BA</c:v>
                </c:pt>
                <c:pt idx="2558">
                  <c:v>AFLUA566CA</c:v>
                </c:pt>
                <c:pt idx="2559">
                  <c:v>AFLUA567AA</c:v>
                </c:pt>
                <c:pt idx="2560">
                  <c:v>AFLUA567BA</c:v>
                </c:pt>
                <c:pt idx="2561">
                  <c:v>AFLUA603AA</c:v>
                </c:pt>
                <c:pt idx="2562">
                  <c:v>AFLUA603EA</c:v>
                </c:pt>
                <c:pt idx="2563">
                  <c:v>AFLUA604AA</c:v>
                </c:pt>
                <c:pt idx="2564">
                  <c:v>AFLUA604BA</c:v>
                </c:pt>
                <c:pt idx="2565">
                  <c:v>AFLUA608BA</c:v>
                </c:pt>
                <c:pt idx="2566">
                  <c:v>AFLUA609AA</c:v>
                </c:pt>
                <c:pt idx="2567">
                  <c:v>AFLUA611AA</c:v>
                </c:pt>
                <c:pt idx="2568">
                  <c:v>AFLUA614BA</c:v>
                </c:pt>
                <c:pt idx="2569">
                  <c:v>AFLUA615AA</c:v>
                </c:pt>
                <c:pt idx="2570">
                  <c:v>AFLUA616AA</c:v>
                </c:pt>
                <c:pt idx="2571">
                  <c:v>AFLUA618BA</c:v>
                </c:pt>
                <c:pt idx="2572">
                  <c:v>AFLUA621AA</c:v>
                </c:pt>
                <c:pt idx="2573">
                  <c:v>AFLUA621BA</c:v>
                </c:pt>
                <c:pt idx="2574">
                  <c:v>AFLUA622AA</c:v>
                </c:pt>
                <c:pt idx="2575">
                  <c:v>AFLUA625AA</c:v>
                </c:pt>
                <c:pt idx="2576">
                  <c:v>AFLUA625BA</c:v>
                </c:pt>
                <c:pt idx="2577">
                  <c:v>AFLUA627BA</c:v>
                </c:pt>
                <c:pt idx="2578">
                  <c:v>AFLUA6288BA</c:v>
                </c:pt>
                <c:pt idx="2579">
                  <c:v>AFLUA628AA</c:v>
                </c:pt>
                <c:pt idx="2580">
                  <c:v>AFLUA628BA</c:v>
                </c:pt>
                <c:pt idx="2581">
                  <c:v>AFLUA631BA</c:v>
                </c:pt>
                <c:pt idx="2582">
                  <c:v>AFLUA634AA</c:v>
                </c:pt>
                <c:pt idx="2583">
                  <c:v>AFLUA634BA</c:v>
                </c:pt>
                <c:pt idx="2584">
                  <c:v>AFLUA636AA</c:v>
                </c:pt>
                <c:pt idx="2585">
                  <c:v>AFLUA637AA</c:v>
                </c:pt>
                <c:pt idx="2586">
                  <c:v>AFLUA637BA</c:v>
                </c:pt>
                <c:pt idx="2587">
                  <c:v>AFLUA6381BA</c:v>
                </c:pt>
                <c:pt idx="2588">
                  <c:v>aflua638aa</c:v>
                </c:pt>
                <c:pt idx="2589">
                  <c:v>AFLUA638BA</c:v>
                </c:pt>
                <c:pt idx="2590">
                  <c:v>AFLUA651AA</c:v>
                </c:pt>
                <c:pt idx="2591">
                  <c:v>AFLUA652AA</c:v>
                </c:pt>
                <c:pt idx="2592">
                  <c:v>AFLUA653AA</c:v>
                </c:pt>
                <c:pt idx="2593">
                  <c:v>AFLUA653BA</c:v>
                </c:pt>
                <c:pt idx="2594">
                  <c:v>AFLUA655AA</c:v>
                </c:pt>
                <c:pt idx="2595">
                  <c:v>AFLUA655BA</c:v>
                </c:pt>
                <c:pt idx="2596">
                  <c:v>AFLUA687AB</c:v>
                </c:pt>
                <c:pt idx="2597">
                  <c:v>AFLUA688AA</c:v>
                </c:pt>
                <c:pt idx="2598">
                  <c:v>AFLUA6898A</c:v>
                </c:pt>
                <c:pt idx="2599">
                  <c:v>AFLUA689AA</c:v>
                </c:pt>
                <c:pt idx="2600">
                  <c:v>AFLUA689AH</c:v>
                </c:pt>
                <c:pt idx="2601">
                  <c:v>aflua690aa</c:v>
                </c:pt>
                <c:pt idx="2602">
                  <c:v>AFLUA691BA</c:v>
                </c:pt>
                <c:pt idx="2603">
                  <c:v>AFLUA695BA</c:v>
                </c:pt>
                <c:pt idx="2604">
                  <c:v>AFLUA697BA</c:v>
                </c:pt>
                <c:pt idx="2605">
                  <c:v>AFLUA698BA</c:v>
                </c:pt>
                <c:pt idx="2606">
                  <c:v>AFLUA702AA</c:v>
                </c:pt>
                <c:pt idx="2607">
                  <c:v>AFLUA702BA</c:v>
                </c:pt>
                <c:pt idx="2608">
                  <c:v>AFLUA706BA</c:v>
                </c:pt>
                <c:pt idx="2609">
                  <c:v>AFLUA707AA</c:v>
                </c:pt>
                <c:pt idx="2610">
                  <c:v>AFLUA707AP</c:v>
                </c:pt>
                <c:pt idx="2611">
                  <c:v>AFLUA707BA</c:v>
                </c:pt>
                <c:pt idx="2612">
                  <c:v>aflua708ab</c:v>
                </c:pt>
                <c:pt idx="2613">
                  <c:v>aflua708ba</c:v>
                </c:pt>
                <c:pt idx="2614">
                  <c:v>AFLUA709AA</c:v>
                </c:pt>
                <c:pt idx="2615">
                  <c:v>AFLUA709BA</c:v>
                </c:pt>
                <c:pt idx="2616">
                  <c:v>aflua710aa</c:v>
                </c:pt>
                <c:pt idx="2617">
                  <c:v>aflua711ba</c:v>
                </c:pt>
                <c:pt idx="2618">
                  <c:v>AFLUA715AA</c:v>
                </c:pt>
                <c:pt idx="2619">
                  <c:v>AFLUA715BA</c:v>
                </c:pt>
                <c:pt idx="2620">
                  <c:v>AFLUA716BA</c:v>
                </c:pt>
                <c:pt idx="2621">
                  <c:v>AFLUA726AA</c:v>
                </c:pt>
                <c:pt idx="2622">
                  <c:v>AFLUA726CA</c:v>
                </c:pt>
                <c:pt idx="2623">
                  <c:v>aflua726ea</c:v>
                </c:pt>
                <c:pt idx="2624">
                  <c:v>AFLUA733AA</c:v>
                </c:pt>
                <c:pt idx="2625">
                  <c:v>AFLUA733BA</c:v>
                </c:pt>
                <c:pt idx="2626">
                  <c:v>AFLUA735BA</c:v>
                </c:pt>
                <c:pt idx="2627">
                  <c:v>AFLUA736AA</c:v>
                </c:pt>
                <c:pt idx="2628">
                  <c:v>aflua737ba</c:v>
                </c:pt>
                <c:pt idx="2629">
                  <c:v>AFLUA747CA</c:v>
                </c:pt>
                <c:pt idx="2630">
                  <c:v>AFLUA7809BA</c:v>
                </c:pt>
                <c:pt idx="2631">
                  <c:v>AFLUAA460AA</c:v>
                </c:pt>
                <c:pt idx="2632">
                  <c:v>AFLUAC68CA</c:v>
                </c:pt>
                <c:pt idx="2633">
                  <c:v>AFLUAR466AA</c:v>
                </c:pt>
                <c:pt idx="2634">
                  <c:v>AFUA05288</c:v>
                </c:pt>
                <c:pt idx="2635">
                  <c:v>AFUA262AA</c:v>
                </c:pt>
                <c:pt idx="2636">
                  <c:v>AFUA6002AA</c:v>
                </c:pt>
                <c:pt idx="2637">
                  <c:v>AFUA602AB</c:v>
                </c:pt>
                <c:pt idx="2638">
                  <c:v>AFUA621AA</c:v>
                </c:pt>
                <c:pt idx="2639">
                  <c:v>AFUUA129CB</c:v>
                </c:pt>
                <c:pt idx="2640">
                  <c:v>AH2139</c:v>
                </c:pt>
                <c:pt idx="2641">
                  <c:v>AH476AA</c:v>
                </c:pt>
                <c:pt idx="2642">
                  <c:v>alfua010aa</c:v>
                </c:pt>
                <c:pt idx="2643">
                  <c:v>ALLA255AA</c:v>
                </c:pt>
                <c:pt idx="2644">
                  <c:v>APLLA55AA</c:v>
                </c:pt>
                <c:pt idx="2645">
                  <c:v>AS110687AA</c:v>
                </c:pt>
                <c:pt idx="2646">
                  <c:v>ASKU</c:v>
                </c:pt>
                <c:pt idx="2647">
                  <c:v>ASLLA693AA</c:v>
                </c:pt>
                <c:pt idx="2648">
                  <c:v>ASLUA294DA</c:v>
                </c:pt>
                <c:pt idx="2649">
                  <c:v>AT3CC</c:v>
                </c:pt>
                <c:pt idx="2650">
                  <c:v>B223P</c:v>
                </c:pt>
                <c:pt idx="2651">
                  <c:v>B3223</c:v>
                </c:pt>
                <c:pt idx="2652">
                  <c:v>B444T</c:v>
                </c:pt>
                <c:pt idx="2653">
                  <c:v>B4J3H</c:v>
                </c:pt>
                <c:pt idx="2654">
                  <c:v>B5592</c:v>
                </c:pt>
                <c:pt idx="2655">
                  <c:v>B7473</c:v>
                </c:pt>
                <c:pt idx="2656">
                  <c:v>B7473  MDC 5816</c:v>
                </c:pt>
                <c:pt idx="2657">
                  <c:v>B75FA</c:v>
                </c:pt>
                <c:pt idx="2658">
                  <c:v>B7ZT9</c:v>
                </c:pt>
                <c:pt idx="2659">
                  <c:v>B9BT5</c:v>
                </c:pt>
                <c:pt idx="2660">
                  <c:v>B9G34</c:v>
                </c:pt>
                <c:pt idx="2661">
                  <c:v>BAA/EJC/EJC/</c:v>
                </c:pt>
                <c:pt idx="2662">
                  <c:v>BD742</c:v>
                </c:pt>
                <c:pt idx="2663">
                  <c:v>BE81020AA</c:v>
                </c:pt>
                <c:pt idx="2664">
                  <c:v>BK373</c:v>
                </c:pt>
                <c:pt idx="2665">
                  <c:v>bm577</c:v>
                </c:pt>
                <c:pt idx="2666">
                  <c:v>bm9zy</c:v>
                </c:pt>
                <c:pt idx="2667">
                  <c:v>BN18302</c:v>
                </c:pt>
                <c:pt idx="2668">
                  <c:v>BS79K</c:v>
                </c:pt>
                <c:pt idx="2669">
                  <c:v>BT7AG</c:v>
                </c:pt>
                <c:pt idx="2670">
                  <c:v>C242G</c:v>
                </c:pt>
                <c:pt idx="2671">
                  <c:v>C2975</c:v>
                </c:pt>
                <c:pt idx="2672">
                  <c:v>C29T5</c:v>
                </c:pt>
                <c:pt idx="2673">
                  <c:v>C3202AA</c:v>
                </c:pt>
                <c:pt idx="2674">
                  <c:v>C3374</c:v>
                </c:pt>
                <c:pt idx="2675">
                  <c:v>C4542AA</c:v>
                </c:pt>
                <c:pt idx="2676">
                  <c:v>C54L3</c:v>
                </c:pt>
                <c:pt idx="2677">
                  <c:v>C54L5</c:v>
                </c:pt>
                <c:pt idx="2678">
                  <c:v>C559A</c:v>
                </c:pt>
                <c:pt idx="2679">
                  <c:v>c75es</c:v>
                </c:pt>
                <c:pt idx="2680">
                  <c:v>C9275</c:v>
                </c:pt>
                <c:pt idx="2681">
                  <c:v>C92E7</c:v>
                </c:pt>
                <c:pt idx="2682">
                  <c:v>CA599</c:v>
                </c:pt>
                <c:pt idx="2683">
                  <c:v>CA775</c:v>
                </c:pt>
                <c:pt idx="2684">
                  <c:v>CD3TF</c:v>
                </c:pt>
                <c:pt idx="2685">
                  <c:v>CL2026</c:v>
                </c:pt>
                <c:pt idx="2686">
                  <c:v>CS979</c:v>
                </c:pt>
                <c:pt idx="2687">
                  <c:v>CT2785CA</c:v>
                </c:pt>
                <c:pt idx="2688">
                  <c:v>CT58975A</c:v>
                </c:pt>
                <c:pt idx="2689">
                  <c:v>CU3185AA</c:v>
                </c:pt>
                <c:pt idx="2690">
                  <c:v>D00011129</c:v>
                </c:pt>
                <c:pt idx="2691">
                  <c:v>D1352</c:v>
                </c:pt>
                <c:pt idx="2692">
                  <c:v>D2L7K</c:v>
                </c:pt>
                <c:pt idx="2693">
                  <c:v>D3AF5</c:v>
                </c:pt>
                <c:pt idx="2694">
                  <c:v>D43CT</c:v>
                </c:pt>
                <c:pt idx="2695">
                  <c:v>de7tb</c:v>
                </c:pt>
                <c:pt idx="2696">
                  <c:v>DF3KK</c:v>
                </c:pt>
                <c:pt idx="2697">
                  <c:v>DF4TX</c:v>
                </c:pt>
                <c:pt idx="2698">
                  <c:v>dh937</c:v>
                </c:pt>
                <c:pt idx="2699">
                  <c:v>dj395</c:v>
                </c:pt>
                <c:pt idx="2700">
                  <c:v>DM9N3</c:v>
                </c:pt>
                <c:pt idx="2701">
                  <c:v>do not know</c:v>
                </c:pt>
                <c:pt idx="2702">
                  <c:v>DO681AA</c:v>
                </c:pt>
                <c:pt idx="2703">
                  <c:v>DT2S7</c:v>
                </c:pt>
                <c:pt idx="2704">
                  <c:v>DX45N</c:v>
                </c:pt>
                <c:pt idx="2705">
                  <c:v>E00931HA</c:v>
                </c:pt>
                <c:pt idx="2706">
                  <c:v>E00941HA</c:v>
                </c:pt>
                <c:pt idx="2707">
                  <c:v>E02741A1J</c:v>
                </c:pt>
                <c:pt idx="2708">
                  <c:v>E02741HA</c:v>
                </c:pt>
                <c:pt idx="2709">
                  <c:v>E02761HA</c:v>
                </c:pt>
                <c:pt idx="2710">
                  <c:v>E04831KA</c:v>
                </c:pt>
                <c:pt idx="2711">
                  <c:v>E04851KA</c:v>
                </c:pt>
                <c:pt idx="2712">
                  <c:v>E04861KA</c:v>
                </c:pt>
                <c:pt idx="2713">
                  <c:v>E0523IKA</c:v>
                </c:pt>
                <c:pt idx="2714">
                  <c:v>E06221KA</c:v>
                </c:pt>
                <c:pt idx="2715">
                  <c:v>E06731KA</c:v>
                </c:pt>
                <c:pt idx="2716">
                  <c:v>E06741LA</c:v>
                </c:pt>
                <c:pt idx="2717">
                  <c:v>E09871LA</c:v>
                </c:pt>
                <c:pt idx="2718">
                  <c:v>E10660</c:v>
                </c:pt>
                <c:pt idx="2719">
                  <c:v>E10801LA</c:v>
                </c:pt>
                <c:pt idx="2720">
                  <c:v>E11931LA</c:v>
                </c:pt>
                <c:pt idx="2721">
                  <c:v>E11941LA</c:v>
                </c:pt>
                <c:pt idx="2722">
                  <c:v>E12221MA</c:v>
                </c:pt>
                <c:pt idx="2723">
                  <c:v>E200174C</c:v>
                </c:pt>
                <c:pt idx="2724">
                  <c:v>E20017HA</c:v>
                </c:pt>
                <c:pt idx="2725">
                  <c:v>E20017HC</c:v>
                </c:pt>
                <c:pt idx="2726">
                  <c:v>E20037KA</c:v>
                </c:pt>
                <c:pt idx="2727">
                  <c:v>E20037KB</c:v>
                </c:pt>
                <c:pt idx="2728">
                  <c:v>E20067KF</c:v>
                </c:pt>
                <c:pt idx="2729">
                  <c:v>E20088FE</c:v>
                </c:pt>
                <c:pt idx="2730">
                  <c:v>E2008BFC</c:v>
                </c:pt>
                <c:pt idx="2731">
                  <c:v>E20098GA</c:v>
                </c:pt>
                <c:pt idx="2732">
                  <c:v>E20138GB</c:v>
                </c:pt>
                <c:pt idx="2733">
                  <c:v>E20148HE</c:v>
                </c:pt>
                <c:pt idx="2734">
                  <c:v>E2014HB</c:v>
                </c:pt>
                <c:pt idx="2735">
                  <c:v>E201584A</c:v>
                </c:pt>
                <c:pt idx="2736">
                  <c:v>E20158HE</c:v>
                </c:pt>
                <c:pt idx="2737">
                  <c:v>E20158HG</c:v>
                </c:pt>
                <c:pt idx="2738">
                  <c:v>E20168HC</c:v>
                </c:pt>
                <c:pt idx="2739">
                  <c:v>E20178HA</c:v>
                </c:pt>
                <c:pt idx="2740">
                  <c:v>E20178HB</c:v>
                </c:pt>
                <c:pt idx="2741">
                  <c:v>E20188HC</c:v>
                </c:pt>
                <c:pt idx="2742">
                  <c:v>E20188HD</c:v>
                </c:pt>
                <c:pt idx="2743">
                  <c:v>E20208HA</c:v>
                </c:pt>
                <c:pt idx="2744">
                  <c:v>E20218HA</c:v>
                </c:pt>
                <c:pt idx="2745">
                  <c:v>E20228KA</c:v>
                </c:pt>
                <c:pt idx="2746">
                  <c:v>E20228KC</c:v>
                </c:pt>
                <c:pt idx="2747">
                  <c:v>E20228RC</c:v>
                </c:pt>
                <c:pt idx="2748">
                  <c:v>E20238KD</c:v>
                </c:pt>
                <c:pt idx="2749">
                  <c:v>E2243GC</c:v>
                </c:pt>
                <c:pt idx="2750">
                  <c:v>E2253HA</c:v>
                </c:pt>
                <c:pt idx="2751">
                  <c:v>E248696A</c:v>
                </c:pt>
                <c:pt idx="2752">
                  <c:v>E2504GC</c:v>
                </c:pt>
                <c:pt idx="2753">
                  <c:v>E2534HA</c:v>
                </c:pt>
                <c:pt idx="2754">
                  <c:v>E26919HA</c:v>
                </c:pt>
                <c:pt idx="2755">
                  <c:v>E2715HA</c:v>
                </c:pt>
                <c:pt idx="2756">
                  <c:v>E2725HF</c:v>
                </c:pt>
                <c:pt idx="2757">
                  <c:v>E27979HA</c:v>
                </c:pt>
                <c:pt idx="2758">
                  <c:v>E2825HA</c:v>
                </c:pt>
                <c:pt idx="2759">
                  <c:v>E2835HA</c:v>
                </c:pt>
                <c:pt idx="2760">
                  <c:v>E29179HA</c:v>
                </c:pt>
                <c:pt idx="2761">
                  <c:v>E2986FB</c:v>
                </c:pt>
                <c:pt idx="2762">
                  <c:v>E2996FA</c:v>
                </c:pt>
                <c:pt idx="2763">
                  <c:v>E3026GA</c:v>
                </c:pt>
                <c:pt idx="2764">
                  <c:v>E3035GA</c:v>
                </c:pt>
                <c:pt idx="2765">
                  <c:v>E3036GA</c:v>
                </c:pt>
                <c:pt idx="2766">
                  <c:v>E304126A</c:v>
                </c:pt>
                <c:pt idx="2767">
                  <c:v>E30412GA</c:v>
                </c:pt>
                <c:pt idx="2768">
                  <c:v>E30442GA</c:v>
                </c:pt>
                <c:pt idx="2769">
                  <c:v>E3066GC</c:v>
                </c:pt>
                <c:pt idx="2770">
                  <c:v>E3086GA</c:v>
                </c:pt>
                <c:pt idx="2771">
                  <c:v>E3086GE</c:v>
                </c:pt>
                <c:pt idx="2772">
                  <c:v>E3086GG</c:v>
                </c:pt>
                <c:pt idx="2773">
                  <c:v>E30966B</c:v>
                </c:pt>
                <c:pt idx="2774">
                  <c:v>E3096GB</c:v>
                </c:pt>
                <c:pt idx="2775">
                  <c:v>E3106GB</c:v>
                </c:pt>
                <c:pt idx="2776">
                  <c:v>E31842GA</c:v>
                </c:pt>
                <c:pt idx="2777">
                  <c:v>E31872A</c:v>
                </c:pt>
                <c:pt idx="2778">
                  <c:v>E31872CA</c:v>
                </c:pt>
                <c:pt idx="2779">
                  <c:v>E31882GA</c:v>
                </c:pt>
                <c:pt idx="2780">
                  <c:v>E31902HA</c:v>
                </c:pt>
                <c:pt idx="2781">
                  <c:v>E31912HA</c:v>
                </c:pt>
                <c:pt idx="2782">
                  <c:v>E31952GA</c:v>
                </c:pt>
                <c:pt idx="2783">
                  <c:v>E32072GA</c:v>
                </c:pt>
                <c:pt idx="2784">
                  <c:v>E3257FA</c:v>
                </c:pt>
                <c:pt idx="2785">
                  <c:v>E3277GA</c:v>
                </c:pt>
                <c:pt idx="2786">
                  <c:v>E3287GA</c:v>
                </c:pt>
                <c:pt idx="2787">
                  <c:v>E3287GB</c:v>
                </c:pt>
                <c:pt idx="2788">
                  <c:v>E3287GG</c:v>
                </c:pt>
                <c:pt idx="2789">
                  <c:v>E33179A</c:v>
                </c:pt>
                <c:pt idx="2790">
                  <c:v>E33352GA</c:v>
                </c:pt>
                <c:pt idx="2791">
                  <c:v>E333768</c:v>
                </c:pt>
                <c:pt idx="2792">
                  <c:v>E3337GB</c:v>
                </c:pt>
                <c:pt idx="2793">
                  <c:v>E33472HA</c:v>
                </c:pt>
                <c:pt idx="2794">
                  <c:v>E33609KA</c:v>
                </c:pt>
                <c:pt idx="2795">
                  <c:v>E3367HB</c:v>
                </c:pt>
                <c:pt idx="2796">
                  <c:v>E34112HA</c:v>
                </c:pt>
                <c:pt idx="2797">
                  <c:v>E34682HA</c:v>
                </c:pt>
                <c:pt idx="2798">
                  <c:v>E34692HA</c:v>
                </c:pt>
                <c:pt idx="2799">
                  <c:v>E34702HA</c:v>
                </c:pt>
                <c:pt idx="2800">
                  <c:v>E35452HA</c:v>
                </c:pt>
                <c:pt idx="2801">
                  <c:v>E35462HA</c:v>
                </c:pt>
                <c:pt idx="2802">
                  <c:v>E35492KA</c:v>
                </c:pt>
                <c:pt idx="2803">
                  <c:v>E35712KA</c:v>
                </c:pt>
                <c:pt idx="2804">
                  <c:v>E35722HA</c:v>
                </c:pt>
                <c:pt idx="2805">
                  <c:v>E35722NA</c:v>
                </c:pt>
                <c:pt idx="2806">
                  <c:v>E35802KA</c:v>
                </c:pt>
                <c:pt idx="2807">
                  <c:v>E35812CA</c:v>
                </c:pt>
                <c:pt idx="2808">
                  <c:v>E35822KA</c:v>
                </c:pt>
                <c:pt idx="2809">
                  <c:v>E37182KA</c:v>
                </c:pt>
                <c:pt idx="2810">
                  <c:v>E37202LA</c:v>
                </c:pt>
                <c:pt idx="2811">
                  <c:v>E52281D91</c:v>
                </c:pt>
                <c:pt idx="2812">
                  <c:v>E59090GA</c:v>
                </c:pt>
                <c:pt idx="2813">
                  <c:v>E59240GA</c:v>
                </c:pt>
                <c:pt idx="2814">
                  <c:v>E59270GA</c:v>
                </c:pt>
                <c:pt idx="2815">
                  <c:v>E5C24</c:v>
                </c:pt>
                <c:pt idx="2816">
                  <c:v>E5ZS3</c:v>
                </c:pt>
                <c:pt idx="2817">
                  <c:v>E62700HA</c:v>
                </c:pt>
                <c:pt idx="2818">
                  <c:v>E64300HA</c:v>
                </c:pt>
                <c:pt idx="2819">
                  <c:v>E64320HA</c:v>
                </c:pt>
                <c:pt idx="2820">
                  <c:v>E64370HA</c:v>
                </c:pt>
                <c:pt idx="2821">
                  <c:v>E64490HA</c:v>
                </c:pt>
                <c:pt idx="2822">
                  <c:v>E64500HA</c:v>
                </c:pt>
                <c:pt idx="2823">
                  <c:v>E64650HA</c:v>
                </c:pt>
                <c:pt idx="2824">
                  <c:v>E64710HA</c:v>
                </c:pt>
                <c:pt idx="2825">
                  <c:v>E65620HA</c:v>
                </c:pt>
                <c:pt idx="2826">
                  <c:v>E6562CHA</c:v>
                </c:pt>
                <c:pt idx="2827">
                  <c:v>E65630HA</c:v>
                </c:pt>
                <c:pt idx="2828">
                  <c:v>E657B</c:v>
                </c:pt>
                <c:pt idx="2829">
                  <c:v>E66340HA</c:v>
                </c:pt>
                <c:pt idx="2830">
                  <c:v>E66350HA</c:v>
                </c:pt>
                <c:pt idx="2831">
                  <c:v>E66350NA</c:v>
                </c:pt>
                <c:pt idx="2832">
                  <c:v>E67330KA</c:v>
                </c:pt>
                <c:pt idx="2833">
                  <c:v>E67940KA</c:v>
                </c:pt>
                <c:pt idx="2834">
                  <c:v>E68780KA</c:v>
                </c:pt>
                <c:pt idx="2835">
                  <c:v>E68790KA</c:v>
                </c:pt>
                <c:pt idx="2836">
                  <c:v>E68800KA</c:v>
                </c:pt>
                <c:pt idx="2837">
                  <c:v>E70200KA</c:v>
                </c:pt>
                <c:pt idx="2838">
                  <c:v>E71290LA</c:v>
                </c:pt>
                <c:pt idx="2839">
                  <c:v>E71740LA</c:v>
                </c:pt>
                <c:pt idx="2840">
                  <c:v>E71760LA</c:v>
                </c:pt>
                <c:pt idx="2841">
                  <c:v>E71780LA</c:v>
                </c:pt>
                <c:pt idx="2842">
                  <c:v>E71790LA</c:v>
                </c:pt>
                <c:pt idx="2843">
                  <c:v>E73100LA</c:v>
                </c:pt>
                <c:pt idx="2844">
                  <c:v>E73110LA</c:v>
                </c:pt>
                <c:pt idx="2845">
                  <c:v>E74060MA</c:v>
                </c:pt>
                <c:pt idx="2846">
                  <c:v>E7765HD</c:v>
                </c:pt>
                <c:pt idx="2847">
                  <c:v>E8102EA1</c:v>
                </c:pt>
                <c:pt idx="2848">
                  <c:v>E975y</c:v>
                </c:pt>
                <c:pt idx="2849">
                  <c:v>E97K2</c:v>
                </c:pt>
                <c:pt idx="2850">
                  <c:v>EB7J7</c:v>
                </c:pt>
                <c:pt idx="2851">
                  <c:v>EF4Z9</c:v>
                </c:pt>
                <c:pt idx="2852">
                  <c:v>EF7N4</c:v>
                </c:pt>
                <c:pt idx="2853">
                  <c:v>EG57B</c:v>
                </c:pt>
                <c:pt idx="2854">
                  <c:v>EN954</c:v>
                </c:pt>
                <c:pt idx="2855">
                  <c:v>EN964</c:v>
                </c:pt>
                <c:pt idx="2856">
                  <c:v>EN9S4</c:v>
                </c:pt>
                <c:pt idx="2857">
                  <c:v>EN9S4-WVMC</c:v>
                </c:pt>
                <c:pt idx="2858">
                  <c:v>EV83410N</c:v>
                </c:pt>
                <c:pt idx="2859">
                  <c:v>F31202GA</c:v>
                </c:pt>
                <c:pt idx="2860">
                  <c:v>F339107</c:v>
                </c:pt>
                <c:pt idx="2861">
                  <c:v>F3T75</c:v>
                </c:pt>
                <c:pt idx="2862">
                  <c:v>F4T2K</c:v>
                </c:pt>
                <c:pt idx="2863">
                  <c:v>f9gf7</c:v>
                </c:pt>
                <c:pt idx="2864">
                  <c:v>FD723</c:v>
                </c:pt>
                <c:pt idx="2865">
                  <c:v>FF4B4</c:v>
                </c:pt>
                <c:pt idx="2866">
                  <c:v>FG222</c:v>
                </c:pt>
                <c:pt idx="2867">
                  <c:v>Fluad</c:v>
                </c:pt>
                <c:pt idx="2868">
                  <c:v>Fluarix Quadriv</c:v>
                </c:pt>
                <c:pt idx="2869">
                  <c:v>flublok</c:v>
                </c:pt>
                <c:pt idx="2870">
                  <c:v>Flucelvax Quadr</c:v>
                </c:pt>
                <c:pt idx="2871">
                  <c:v>FLULAVAL Lot542</c:v>
                </c:pt>
                <c:pt idx="2872">
                  <c:v>fluzone influen</c:v>
                </c:pt>
                <c:pt idx="2873">
                  <c:v>FPQPXD9</c:v>
                </c:pt>
                <c:pt idx="2874">
                  <c:v>FQAA2020</c:v>
                </c:pt>
                <c:pt idx="2875">
                  <c:v>FT779</c:v>
                </c:pt>
                <c:pt idx="2876">
                  <c:v>G0008</c:v>
                </c:pt>
                <c:pt idx="2877">
                  <c:v>G03001</c:v>
                </c:pt>
                <c:pt idx="2878">
                  <c:v>G294R</c:v>
                </c:pt>
                <c:pt idx="2879">
                  <c:v>G3Z3N</c:v>
                </c:pt>
                <c:pt idx="2880">
                  <c:v>G44Y2</c:v>
                </c:pt>
                <c:pt idx="2881">
                  <c:v>g4x2d</c:v>
                </c:pt>
                <c:pt idx="2882">
                  <c:v>G545F</c:v>
                </c:pt>
                <c:pt idx="2883">
                  <c:v>G7819</c:v>
                </c:pt>
                <c:pt idx="2884">
                  <c:v>G7BL9</c:v>
                </c:pt>
                <c:pt idx="2885">
                  <c:v>GA22N</c:v>
                </c:pt>
                <c:pt idx="2886">
                  <c:v>GB749</c:v>
                </c:pt>
                <c:pt idx="2887">
                  <c:v>GD47F</c:v>
                </c:pt>
                <c:pt idx="2888">
                  <c:v>GJ4A4</c:v>
                </c:pt>
                <c:pt idx="2889">
                  <c:v>GM2TF</c:v>
                </c:pt>
                <c:pt idx="2890">
                  <c:v>H182AC</c:v>
                </c:pt>
                <c:pt idx="2891">
                  <c:v>H272H</c:v>
                </c:pt>
                <c:pt idx="2892">
                  <c:v>H32SG</c:v>
                </c:pt>
                <c:pt idx="2893">
                  <c:v>H33J2</c:v>
                </c:pt>
                <c:pt idx="2894">
                  <c:v>H3S5D</c:v>
                </c:pt>
                <c:pt idx="2895">
                  <c:v>H47PB</c:v>
                </c:pt>
                <c:pt idx="2896">
                  <c:v>H715AA</c:v>
                </c:pt>
                <c:pt idx="2897">
                  <c:v>H9045A</c:v>
                </c:pt>
                <c:pt idx="2898">
                  <c:v>hc972</c:v>
                </c:pt>
                <c:pt idx="2899">
                  <c:v>hg9n2</c:v>
                </c:pt>
                <c:pt idx="2900">
                  <c:v>HJ9MN</c:v>
                </c:pt>
                <c:pt idx="2901">
                  <c:v>HK75L</c:v>
                </c:pt>
                <c:pt idx="2902">
                  <c:v>ho18944</c:v>
                </c:pt>
                <c:pt idx="2903">
                  <c:v>HX3XT</c:v>
                </c:pt>
                <c:pt idx="2904">
                  <c:v>HY5Y7</c:v>
                </c:pt>
                <c:pt idx="2905">
                  <c:v>IU1795AA</c:v>
                </c:pt>
                <c:pt idx="2906">
                  <c:v>IU465AA</c:v>
                </c:pt>
                <c:pt idx="2907">
                  <c:v>J005AF</c:v>
                </c:pt>
                <c:pt idx="2908">
                  <c:v>J3T44</c:v>
                </c:pt>
                <c:pt idx="2909">
                  <c:v>J57T9</c:v>
                </c:pt>
                <c:pt idx="2910">
                  <c:v>J97D2</c:v>
                </c:pt>
                <c:pt idx="2911">
                  <c:v>J9F97</c:v>
                </c:pt>
                <c:pt idx="2912">
                  <c:v>JC9EM</c:v>
                </c:pt>
                <c:pt idx="2913">
                  <c:v>JGC54</c:v>
                </c:pt>
                <c:pt idx="2914">
                  <c:v>jl59k</c:v>
                </c:pt>
                <c:pt idx="2915">
                  <c:v>JL5c3</c:v>
                </c:pt>
                <c:pt idx="2916">
                  <c:v>jl7x5</c:v>
                </c:pt>
                <c:pt idx="2917">
                  <c:v>JN25Y</c:v>
                </c:pt>
                <c:pt idx="2918">
                  <c:v>jp3da</c:v>
                </c:pt>
                <c:pt idx="2919">
                  <c:v>JZ3B7</c:v>
                </c:pt>
                <c:pt idx="2920">
                  <c:v>k1503ab</c:v>
                </c:pt>
                <c:pt idx="2921">
                  <c:v>K3593</c:v>
                </c:pt>
                <c:pt idx="2922">
                  <c:v>K4G4</c:v>
                </c:pt>
                <c:pt idx="2923">
                  <c:v>K4GP4</c:v>
                </c:pt>
                <c:pt idx="2924">
                  <c:v>K7062</c:v>
                </c:pt>
                <c:pt idx="2925">
                  <c:v>ka92r</c:v>
                </c:pt>
                <c:pt idx="2926">
                  <c:v>L132640A</c:v>
                </c:pt>
                <c:pt idx="2927">
                  <c:v>L2DR5</c:v>
                </c:pt>
                <c:pt idx="2928">
                  <c:v>L2NX4</c:v>
                </c:pt>
                <c:pt idx="2929">
                  <c:v>L4cr9</c:v>
                </c:pt>
                <c:pt idx="2930">
                  <c:v>L89</c:v>
                </c:pt>
                <c:pt idx="2931">
                  <c:v>l94ex</c:v>
                </c:pt>
                <c:pt idx="2932">
                  <c:v>L9R29</c:v>
                </c:pt>
                <c:pt idx="2933">
                  <c:v>LA158AA</c:v>
                </c:pt>
                <c:pt idx="2934">
                  <c:v>LB342</c:v>
                </c:pt>
                <c:pt idx="2935">
                  <c:v>LB34Z</c:v>
                </c:pt>
                <c:pt idx="2936">
                  <c:v>LB549</c:v>
                </c:pt>
                <c:pt idx="2937">
                  <c:v>ld2tm</c:v>
                </c:pt>
                <c:pt idx="2938">
                  <c:v>LE79N</c:v>
                </c:pt>
                <c:pt idx="2939">
                  <c:v>LJ4AE</c:v>
                </c:pt>
                <c:pt idx="2940">
                  <c:v>LL4485EA</c:v>
                </c:pt>
                <c:pt idx="2941">
                  <c:v>LN2GZ</c:v>
                </c:pt>
                <c:pt idx="2942">
                  <c:v>LS77T</c:v>
                </c:pt>
                <c:pt idx="2943">
                  <c:v>LT7LS</c:v>
                </c:pt>
                <c:pt idx="2944">
                  <c:v>LU1805AA</c:v>
                </c:pt>
                <c:pt idx="2945">
                  <c:v>LU3378AB</c:v>
                </c:pt>
                <c:pt idx="2946">
                  <c:v>LU4787BA</c:v>
                </c:pt>
                <c:pt idx="2947">
                  <c:v>LU58608</c:v>
                </c:pt>
                <c:pt idx="2948">
                  <c:v>LUI626AA</c:v>
                </c:pt>
                <c:pt idx="2949">
                  <c:v>lui669ab</c:v>
                </c:pt>
                <c:pt idx="2950">
                  <c:v>LUI999AA</c:v>
                </c:pt>
                <c:pt idx="2951">
                  <c:v>LUJ300AA</c:v>
                </c:pt>
                <c:pt idx="2952">
                  <c:v>LUT2474EA</c:v>
                </c:pt>
                <c:pt idx="2953">
                  <c:v>LUTI686LA1</c:v>
                </c:pt>
                <c:pt idx="2954">
                  <c:v>LY2F5</c:v>
                </c:pt>
                <c:pt idx="2955">
                  <c:v>M4525AA</c:v>
                </c:pt>
                <c:pt idx="2956">
                  <c:v>M4FP4</c:v>
                </c:pt>
                <c:pt idx="2957">
                  <c:v>M4KP4</c:v>
                </c:pt>
                <c:pt idx="2958">
                  <c:v>M51207</c:v>
                </c:pt>
                <c:pt idx="2959">
                  <c:v>M51507</c:v>
                </c:pt>
                <c:pt idx="2960">
                  <c:v>M51608</c:v>
                </c:pt>
                <c:pt idx="2961">
                  <c:v>M51908</c:v>
                </c:pt>
                <c:pt idx="2962">
                  <c:v>M52108</c:v>
                </c:pt>
                <c:pt idx="2963">
                  <c:v>M52208</c:v>
                </c:pt>
                <c:pt idx="2964">
                  <c:v>M52308</c:v>
                </c:pt>
                <c:pt idx="2965">
                  <c:v>m52608</c:v>
                </c:pt>
                <c:pt idx="2966">
                  <c:v>M52808</c:v>
                </c:pt>
                <c:pt idx="2967">
                  <c:v>M53008</c:v>
                </c:pt>
                <c:pt idx="2968">
                  <c:v>M53209</c:v>
                </c:pt>
                <c:pt idx="2969">
                  <c:v>M5325</c:v>
                </c:pt>
                <c:pt idx="2970">
                  <c:v>M53309</c:v>
                </c:pt>
                <c:pt idx="2971">
                  <c:v>M53409</c:v>
                </c:pt>
                <c:pt idx="2972">
                  <c:v>M929N</c:v>
                </c:pt>
                <c:pt idx="2973">
                  <c:v>M9A99</c:v>
                </c:pt>
                <c:pt idx="2974">
                  <c:v>MB9YJ</c:v>
                </c:pt>
                <c:pt idx="2975">
                  <c:v>MB9YT</c:v>
                </c:pt>
                <c:pt idx="2976">
                  <c:v>MH5BH</c:v>
                </c:pt>
                <c:pt idx="2977">
                  <c:v>MJ7A9</c:v>
                </c:pt>
                <c:pt idx="2978">
                  <c:v>MM73</c:v>
                </c:pt>
                <c:pt idx="2979">
                  <c:v>MM773</c:v>
                </c:pt>
                <c:pt idx="2980">
                  <c:v>MS2500</c:v>
                </c:pt>
                <c:pt idx="2981">
                  <c:v>N07</c:v>
                </c:pt>
                <c:pt idx="2982">
                  <c:v>N2R4C</c:v>
                </c:pt>
                <c:pt idx="2983">
                  <c:v>N53306</c:v>
                </c:pt>
                <c:pt idx="2984">
                  <c:v>N55105</c:v>
                </c:pt>
                <c:pt idx="2985">
                  <c:v>N55306</c:v>
                </c:pt>
                <c:pt idx="2986">
                  <c:v>N55406</c:v>
                </c:pt>
                <c:pt idx="2987">
                  <c:v>N56106</c:v>
                </c:pt>
                <c:pt idx="2988">
                  <c:v>N56206</c:v>
                </c:pt>
                <c:pt idx="2989">
                  <c:v>N56506A</c:v>
                </c:pt>
                <c:pt idx="2990">
                  <c:v>N56606</c:v>
                </c:pt>
                <c:pt idx="2991">
                  <c:v>N56907</c:v>
                </c:pt>
                <c:pt idx="2992">
                  <c:v>N57307</c:v>
                </c:pt>
                <c:pt idx="2993">
                  <c:v>N57407</c:v>
                </c:pt>
                <c:pt idx="2994">
                  <c:v>N933S</c:v>
                </c:pt>
                <c:pt idx="2995">
                  <c:v>NA23N</c:v>
                </c:pt>
                <c:pt idx="2996">
                  <c:v>NDC 49281-0401-</c:v>
                </c:pt>
                <c:pt idx="2997">
                  <c:v>NDC 49281-0419-</c:v>
                </c:pt>
                <c:pt idx="2998">
                  <c:v>NDC: 33332-0418</c:v>
                </c:pt>
                <c:pt idx="2999">
                  <c:v>NDC: 49281-0720</c:v>
                </c:pt>
                <c:pt idx="3000">
                  <c:v>NDC: 5816008985</c:v>
                </c:pt>
                <c:pt idx="3001">
                  <c:v>NDC: 66521-114</c:v>
                </c:pt>
                <c:pt idx="3002">
                  <c:v>ndc:70461-419-1</c:v>
                </c:pt>
                <c:pt idx="3003">
                  <c:v>NDC3333211310</c:v>
                </c:pt>
                <c:pt idx="3004">
                  <c:v>NDC49281-0405-6</c:v>
                </c:pt>
                <c:pt idx="3005">
                  <c:v>NDC66521011410</c:v>
                </c:pt>
                <c:pt idx="3006">
                  <c:v>NJ4PP</c:v>
                </c:pt>
                <c:pt idx="3007">
                  <c:v>No Idea</c:v>
                </c:pt>
                <c:pt idx="3008">
                  <c:v>Not Known</c:v>
                </c:pt>
                <c:pt idx="3009">
                  <c:v>NOV80433CP</c:v>
                </c:pt>
                <c:pt idx="3010">
                  <c:v>ny4ek</c:v>
                </c:pt>
                <c:pt idx="3011">
                  <c:v>NY5J4</c:v>
                </c:pt>
                <c:pt idx="3012">
                  <c:v>O1255AA</c:v>
                </c:pt>
                <c:pt idx="3013">
                  <c:v>OF11208</c:v>
                </c:pt>
                <c:pt idx="3014">
                  <c:v>OF11210</c:v>
                </c:pt>
                <c:pt idx="3015">
                  <c:v>OFAA</c:v>
                </c:pt>
                <c:pt idx="3016">
                  <c:v>OFAA17101</c:v>
                </c:pt>
                <c:pt idx="3017">
                  <c:v>OH476AB</c:v>
                </c:pt>
                <c:pt idx="3018">
                  <c:v>OJ11031</c:v>
                </c:pt>
                <c:pt idx="3019">
                  <c:v>OJ11163</c:v>
                </c:pt>
                <c:pt idx="3020">
                  <c:v>P100105209</c:v>
                </c:pt>
                <c:pt idx="3021">
                  <c:v>P100105214</c:v>
                </c:pt>
                <c:pt idx="3022">
                  <c:v>P10010541934</c:v>
                </c:pt>
                <c:pt idx="3023">
                  <c:v>P100110154</c:v>
                </c:pt>
                <c:pt idx="3024">
                  <c:v>P100110552</c:v>
                </c:pt>
                <c:pt idx="3025">
                  <c:v>P10011060</c:v>
                </c:pt>
                <c:pt idx="3026">
                  <c:v>P100110961</c:v>
                </c:pt>
                <c:pt idx="3027">
                  <c:v>P100112488</c:v>
                </c:pt>
                <c:pt idx="3028">
                  <c:v>P100114136</c:v>
                </c:pt>
                <c:pt idx="3029">
                  <c:v>P100116518</c:v>
                </c:pt>
                <c:pt idx="3030">
                  <c:v>P100118460</c:v>
                </c:pt>
                <c:pt idx="3031">
                  <c:v>P100118558</c:v>
                </c:pt>
                <c:pt idx="3032">
                  <c:v>P100118561</c:v>
                </c:pt>
                <c:pt idx="3033">
                  <c:v>p100118567</c:v>
                </c:pt>
                <c:pt idx="3034">
                  <c:v>P100120274</c:v>
                </c:pt>
                <c:pt idx="3035">
                  <c:v>P100122537</c:v>
                </c:pt>
                <c:pt idx="3036">
                  <c:v>P100123039</c:v>
                </c:pt>
                <c:pt idx="3037">
                  <c:v>P100123040</c:v>
                </c:pt>
                <c:pt idx="3038">
                  <c:v>P100123066</c:v>
                </c:pt>
                <c:pt idx="3039">
                  <c:v>P100123072</c:v>
                </c:pt>
                <c:pt idx="3040">
                  <c:v>P100126099</c:v>
                </c:pt>
                <c:pt idx="3041">
                  <c:v>P100136878</c:v>
                </c:pt>
                <c:pt idx="3042">
                  <c:v>P100137272</c:v>
                </c:pt>
                <c:pt idx="3043">
                  <c:v>P100138507</c:v>
                </c:pt>
                <c:pt idx="3044">
                  <c:v>P100139892</c:v>
                </c:pt>
                <c:pt idx="3045">
                  <c:v>p100229089</c:v>
                </c:pt>
                <c:pt idx="3046">
                  <c:v>P100230203</c:v>
                </c:pt>
                <c:pt idx="3047">
                  <c:v>p100230206</c:v>
                </c:pt>
                <c:pt idx="3048">
                  <c:v>P10023026</c:v>
                </c:pt>
                <c:pt idx="3049">
                  <c:v>P1002422861</c:v>
                </c:pt>
                <c:pt idx="3050">
                  <c:v>P100242858</c:v>
                </c:pt>
                <c:pt idx="3051">
                  <c:v>P100245063</c:v>
                </c:pt>
                <c:pt idx="3052">
                  <c:v>P100247207</c:v>
                </c:pt>
                <c:pt idx="3053">
                  <c:v>P100249167</c:v>
                </c:pt>
                <c:pt idx="3054">
                  <c:v>P100253284</c:v>
                </c:pt>
                <c:pt idx="3055">
                  <c:v>P100255594</c:v>
                </c:pt>
                <c:pt idx="3056">
                  <c:v>P100255599</c:v>
                </c:pt>
                <c:pt idx="3057">
                  <c:v>P100261245</c:v>
                </c:pt>
                <c:pt idx="3058">
                  <c:v>P100264371</c:v>
                </c:pt>
                <c:pt idx="3059">
                  <c:v>p100264373</c:v>
                </c:pt>
                <c:pt idx="3060">
                  <c:v>P100267077</c:v>
                </c:pt>
                <c:pt idx="3061">
                  <c:v>P100344370</c:v>
                </c:pt>
                <c:pt idx="3062">
                  <c:v>P100353144</c:v>
                </c:pt>
                <c:pt idx="3063">
                  <c:v>P100360869</c:v>
                </c:pt>
                <c:pt idx="3064">
                  <c:v>P100363800</c:v>
                </c:pt>
                <c:pt idx="3065">
                  <c:v>P50308</c:v>
                </c:pt>
                <c:pt idx="3066">
                  <c:v>P50408</c:v>
                </c:pt>
                <c:pt idx="3067">
                  <c:v>P50608</c:v>
                </c:pt>
                <c:pt idx="3068">
                  <c:v>P50808</c:v>
                </c:pt>
                <c:pt idx="3069">
                  <c:v>P50908A</c:v>
                </c:pt>
                <c:pt idx="3070">
                  <c:v>P51208</c:v>
                </c:pt>
                <c:pt idx="3071">
                  <c:v>P5472</c:v>
                </c:pt>
                <c:pt idx="3072">
                  <c:v>P58067</c:v>
                </c:pt>
                <c:pt idx="3073">
                  <c:v>P58306</c:v>
                </c:pt>
                <c:pt idx="3074">
                  <c:v>P58406</c:v>
                </c:pt>
                <c:pt idx="3075">
                  <c:v>P58507</c:v>
                </c:pt>
                <c:pt idx="3076">
                  <c:v>P58607</c:v>
                </c:pt>
                <c:pt idx="3077">
                  <c:v>p58807</c:v>
                </c:pt>
                <c:pt idx="3078">
                  <c:v>P58907</c:v>
                </c:pt>
                <c:pt idx="3079">
                  <c:v>P59007</c:v>
                </c:pt>
                <c:pt idx="3080">
                  <c:v>P59107</c:v>
                </c:pt>
                <c:pt idx="3081">
                  <c:v>P59207</c:v>
                </c:pt>
                <c:pt idx="3082">
                  <c:v>p59507</c:v>
                </c:pt>
                <c:pt idx="3083">
                  <c:v>P59608</c:v>
                </c:pt>
                <c:pt idx="3084">
                  <c:v>P59701</c:v>
                </c:pt>
                <c:pt idx="3085">
                  <c:v>P59808</c:v>
                </c:pt>
                <c:pt idx="3086">
                  <c:v>P59908</c:v>
                </c:pt>
                <c:pt idx="3087">
                  <c:v>P74P3</c:v>
                </c:pt>
                <c:pt idx="3088">
                  <c:v>PCs 2020-21 Inj</c:v>
                </c:pt>
                <c:pt idx="3089">
                  <c:v>PD02580P</c:v>
                </c:pt>
                <c:pt idx="3090">
                  <c:v>PD02680P</c:v>
                </c:pt>
                <c:pt idx="3091">
                  <c:v>PFS 2019-20</c:v>
                </c:pt>
                <c:pt idx="3092">
                  <c:v>PFS 2019-20 0.5</c:v>
                </c:pt>
                <c:pt idx="3093">
                  <c:v>PFS 2020-21</c:v>
                </c:pt>
                <c:pt idx="3094">
                  <c:v>PFS 2020-21?</c:v>
                </c:pt>
                <c:pt idx="3095">
                  <c:v>PH7C2</c:v>
                </c:pt>
                <c:pt idx="3096">
                  <c:v>PMC UJ500AB</c:v>
                </c:pt>
                <c:pt idx="3097">
                  <c:v>PN75E</c:v>
                </c:pt>
                <c:pt idx="3098">
                  <c:v>PP732</c:v>
                </c:pt>
                <c:pt idx="3099">
                  <c:v>ps0108</c:v>
                </c:pt>
                <c:pt idx="3100">
                  <c:v>ps0608</c:v>
                </c:pt>
                <c:pt idx="3101">
                  <c:v>PS1108</c:v>
                </c:pt>
                <c:pt idx="3102">
                  <c:v>PS472</c:v>
                </c:pt>
                <c:pt idx="3103">
                  <c:v>Q2037</c:v>
                </c:pt>
                <c:pt idx="3104">
                  <c:v>QFAA1703</c:v>
                </c:pt>
                <c:pt idx="3105">
                  <c:v>QFAA1802</c:v>
                </c:pt>
                <c:pt idx="3106">
                  <c:v>QFAA1804</c:v>
                </c:pt>
                <c:pt idx="3107">
                  <c:v>QFAA1809</c:v>
                </c:pt>
                <c:pt idx="3108">
                  <c:v>QFAA1811</c:v>
                </c:pt>
                <c:pt idx="3109">
                  <c:v>QFAA1818</c:v>
                </c:pt>
                <c:pt idx="3110">
                  <c:v>QFAA1820</c:v>
                </c:pt>
                <c:pt idx="3111">
                  <c:v>QFAA1821</c:v>
                </c:pt>
                <c:pt idx="3112">
                  <c:v>QFAA1901</c:v>
                </c:pt>
                <c:pt idx="3113">
                  <c:v>QFAA1903</c:v>
                </c:pt>
                <c:pt idx="3114">
                  <c:v>QFAA1904</c:v>
                </c:pt>
                <c:pt idx="3115">
                  <c:v>QFAA1905</c:v>
                </c:pt>
                <c:pt idx="3116">
                  <c:v>QFAA1907</c:v>
                </c:pt>
                <c:pt idx="3117">
                  <c:v>QFAA1915</c:v>
                </c:pt>
                <c:pt idx="3118">
                  <c:v>QFAA1917</c:v>
                </c:pt>
                <c:pt idx="3119">
                  <c:v>QFAA1918</c:v>
                </c:pt>
                <c:pt idx="3120">
                  <c:v>qfaa1920</c:v>
                </c:pt>
                <c:pt idx="3121">
                  <c:v>QFAA1922</c:v>
                </c:pt>
                <c:pt idx="3122">
                  <c:v>QFAA1926</c:v>
                </c:pt>
                <c:pt idx="3123">
                  <c:v>QFAA1928</c:v>
                </c:pt>
                <c:pt idx="3124">
                  <c:v>QFAA1933</c:v>
                </c:pt>
                <c:pt idx="3125">
                  <c:v>QFAA1953</c:v>
                </c:pt>
                <c:pt idx="3126">
                  <c:v>QFAA1954</c:v>
                </c:pt>
                <c:pt idx="3127">
                  <c:v>QFAA1976</c:v>
                </c:pt>
                <c:pt idx="3128">
                  <c:v>QFAA2006</c:v>
                </c:pt>
                <c:pt idx="3129">
                  <c:v>QFAA2014</c:v>
                </c:pt>
                <c:pt idx="3130">
                  <c:v>QFAA2015</c:v>
                </c:pt>
                <c:pt idx="3131">
                  <c:v>QFAA2019</c:v>
                </c:pt>
                <c:pt idx="3132">
                  <c:v>QFAA2026</c:v>
                </c:pt>
                <c:pt idx="3133">
                  <c:v>Qfaa2030</c:v>
                </c:pt>
                <c:pt idx="3134">
                  <c:v>QFAA2034</c:v>
                </c:pt>
                <c:pt idx="3135">
                  <c:v>QFAA2101</c:v>
                </c:pt>
                <c:pt idx="3136">
                  <c:v>QFAA2111</c:v>
                </c:pt>
                <c:pt idx="3137">
                  <c:v>QFAA2120</c:v>
                </c:pt>
                <c:pt idx="3138">
                  <c:v>QS 2019-20</c:v>
                </c:pt>
                <c:pt idx="3139">
                  <c:v>R52206</c:v>
                </c:pt>
                <c:pt idx="3140">
                  <c:v>R52406</c:v>
                </c:pt>
                <c:pt idx="3141">
                  <c:v>R52506</c:v>
                </c:pt>
                <c:pt idx="3142">
                  <c:v>R52607</c:v>
                </c:pt>
                <c:pt idx="3143">
                  <c:v>R52907</c:v>
                </c:pt>
                <c:pt idx="3144">
                  <c:v>R53007</c:v>
                </c:pt>
                <c:pt idx="3145">
                  <c:v>R53107</c:v>
                </c:pt>
                <c:pt idx="3146">
                  <c:v>R53207</c:v>
                </c:pt>
                <c:pt idx="3147">
                  <c:v>R53307A</c:v>
                </c:pt>
                <c:pt idx="3148">
                  <c:v>R53507</c:v>
                </c:pt>
                <c:pt idx="3149">
                  <c:v>R53707</c:v>
                </c:pt>
                <c:pt idx="3150">
                  <c:v>R53907</c:v>
                </c:pt>
                <c:pt idx="3151">
                  <c:v>r54207</c:v>
                </c:pt>
                <c:pt idx="3152">
                  <c:v>R54307</c:v>
                </c:pt>
                <c:pt idx="3153">
                  <c:v>R55208</c:v>
                </c:pt>
                <c:pt idx="3154">
                  <c:v>R552081A</c:v>
                </c:pt>
                <c:pt idx="3155">
                  <c:v>R55508</c:v>
                </c:pt>
                <c:pt idx="3156">
                  <c:v>R55808</c:v>
                </c:pt>
                <c:pt idx="3157">
                  <c:v>R55908A</c:v>
                </c:pt>
                <c:pt idx="3158">
                  <c:v>R56108</c:v>
                </c:pt>
                <c:pt idx="3159">
                  <c:v>R56208</c:v>
                </c:pt>
                <c:pt idx="3160">
                  <c:v>R56308</c:v>
                </c:pt>
                <c:pt idx="3161">
                  <c:v>R56508</c:v>
                </c:pt>
                <c:pt idx="3162">
                  <c:v>R56608</c:v>
                </c:pt>
                <c:pt idx="3163">
                  <c:v>R56708</c:v>
                </c:pt>
                <c:pt idx="3164">
                  <c:v>RS3107</c:v>
                </c:pt>
                <c:pt idx="3165">
                  <c:v>RSS708</c:v>
                </c:pt>
                <c:pt idx="3166">
                  <c:v>S3T43</c:v>
                </c:pt>
                <c:pt idx="3167">
                  <c:v>Seqirus</c:v>
                </c:pt>
                <c:pt idx="3168">
                  <c:v>SFBAFLLA591BA-C</c:v>
                </c:pt>
                <c:pt idx="3169">
                  <c:v>SPU2178AA</c:v>
                </c:pt>
                <c:pt idx="3170">
                  <c:v>SPU3212AA</c:v>
                </c:pt>
                <c:pt idx="3171">
                  <c:v>SSJR3</c:v>
                </c:pt>
                <c:pt idx="3172">
                  <c:v>T3959</c:v>
                </c:pt>
                <c:pt idx="3173">
                  <c:v>T49002</c:v>
                </c:pt>
                <c:pt idx="3174">
                  <c:v>T50107</c:v>
                </c:pt>
                <c:pt idx="3175">
                  <c:v>T50307</c:v>
                </c:pt>
                <c:pt idx="3176">
                  <c:v>T50407</c:v>
                </c:pt>
                <c:pt idx="3177">
                  <c:v>T50607</c:v>
                </c:pt>
                <c:pt idx="3178">
                  <c:v>T50707</c:v>
                </c:pt>
                <c:pt idx="3179">
                  <c:v>T51108</c:v>
                </c:pt>
                <c:pt idx="3180">
                  <c:v>T51308</c:v>
                </c:pt>
                <c:pt idx="3181">
                  <c:v>t51708</c:v>
                </c:pt>
                <c:pt idx="3182">
                  <c:v>t51808</c:v>
                </c:pt>
                <c:pt idx="3183">
                  <c:v>T52108</c:v>
                </c:pt>
                <c:pt idx="3184">
                  <c:v>T52208</c:v>
                </c:pt>
                <c:pt idx="3185">
                  <c:v>T52308</c:v>
                </c:pt>
                <c:pt idx="3186">
                  <c:v>T53008</c:v>
                </c:pt>
                <c:pt idx="3187">
                  <c:v>T53809</c:v>
                </c:pt>
                <c:pt idx="3188">
                  <c:v>T54009</c:v>
                </c:pt>
                <c:pt idx="3189">
                  <c:v>T56805</c:v>
                </c:pt>
                <c:pt idx="3190">
                  <c:v>T57005</c:v>
                </c:pt>
                <c:pt idx="3191">
                  <c:v>T57105</c:v>
                </c:pt>
                <c:pt idx="3192">
                  <c:v>T57205</c:v>
                </c:pt>
                <c:pt idx="3193">
                  <c:v>T57305</c:v>
                </c:pt>
                <c:pt idx="3194">
                  <c:v>T57505</c:v>
                </c:pt>
                <c:pt idx="3195">
                  <c:v>T57606</c:v>
                </c:pt>
                <c:pt idx="3196">
                  <c:v>T57806</c:v>
                </c:pt>
                <c:pt idx="3197">
                  <c:v>T57EA</c:v>
                </c:pt>
                <c:pt idx="3198">
                  <c:v>T58006</c:v>
                </c:pt>
                <c:pt idx="3199">
                  <c:v>T58106</c:v>
                </c:pt>
                <c:pt idx="3200">
                  <c:v>T58306</c:v>
                </c:pt>
                <c:pt idx="3201">
                  <c:v>T58906</c:v>
                </c:pt>
                <c:pt idx="3202">
                  <c:v>T58B05</c:v>
                </c:pt>
                <c:pt idx="3203">
                  <c:v>T59206</c:v>
                </c:pt>
                <c:pt idx="3204">
                  <c:v>t59607</c:v>
                </c:pt>
                <c:pt idx="3205">
                  <c:v>t59707</c:v>
                </c:pt>
                <c:pt idx="3206">
                  <c:v>T59807A</c:v>
                </c:pt>
                <c:pt idx="3207">
                  <c:v>T59907</c:v>
                </c:pt>
                <c:pt idx="3208">
                  <c:v>T9N35</c:v>
                </c:pt>
                <c:pt idx="3209">
                  <c:v>TA422</c:v>
                </c:pt>
                <c:pt idx="3210">
                  <c:v>TK3Y7</c:v>
                </c:pt>
                <c:pt idx="3211">
                  <c:v>TK5ME</c:v>
                </c:pt>
                <c:pt idx="3212">
                  <c:v>TL54R</c:v>
                </c:pt>
                <c:pt idx="3213">
                  <c:v>TL72B</c:v>
                </c:pt>
                <c:pt idx="3214">
                  <c:v>TM72J</c:v>
                </c:pt>
                <c:pt idx="3215">
                  <c:v>TMNZ5</c:v>
                </c:pt>
                <c:pt idx="3216">
                  <c:v>TP225</c:v>
                </c:pt>
                <c:pt idx="3217">
                  <c:v>TP24535</c:v>
                </c:pt>
                <c:pt idx="3218">
                  <c:v>TR9AL</c:v>
                </c:pt>
                <c:pt idx="3219">
                  <c:v>TS3409</c:v>
                </c:pt>
                <c:pt idx="3220">
                  <c:v>TS7505</c:v>
                </c:pt>
                <c:pt idx="3221">
                  <c:v>U00421AA</c:v>
                </c:pt>
                <c:pt idx="3222">
                  <c:v>U0063AA</c:v>
                </c:pt>
                <c:pt idx="3223">
                  <c:v>U0064AA</c:v>
                </c:pt>
                <c:pt idx="3224">
                  <c:v>U0065AA</c:v>
                </c:pt>
                <c:pt idx="3225">
                  <c:v>U0066BA</c:v>
                </c:pt>
                <c:pt idx="3226">
                  <c:v>U0066EA</c:v>
                </c:pt>
                <c:pt idx="3227">
                  <c:v>U0087</c:v>
                </c:pt>
                <c:pt idx="3228">
                  <c:v>U0094AA</c:v>
                </c:pt>
                <c:pt idx="3229">
                  <c:v>U0095AA</c:v>
                </c:pt>
                <c:pt idx="3230">
                  <c:v>U0096BA</c:v>
                </c:pt>
                <c:pt idx="3231">
                  <c:v>U0102AA</c:v>
                </c:pt>
                <c:pt idx="3232">
                  <c:v>U0104AA</c:v>
                </c:pt>
                <c:pt idx="3233">
                  <c:v>U01076AA</c:v>
                </c:pt>
                <c:pt idx="3234">
                  <c:v>U0107AA</c:v>
                </c:pt>
                <c:pt idx="3235">
                  <c:v>U0108AA</c:v>
                </c:pt>
                <c:pt idx="3236">
                  <c:v>U0108CA</c:v>
                </c:pt>
                <c:pt idx="3237">
                  <c:v>U0109CA</c:v>
                </c:pt>
                <c:pt idx="3238">
                  <c:v>U0111AB</c:v>
                </c:pt>
                <c:pt idx="3239">
                  <c:v>U011AB</c:v>
                </c:pt>
                <c:pt idx="3240">
                  <c:v>U0126FA</c:v>
                </c:pt>
                <c:pt idx="3241">
                  <c:v>U0128AA</c:v>
                </c:pt>
                <c:pt idx="3242">
                  <c:v>U0130AA</c:v>
                </c:pt>
                <c:pt idx="3243">
                  <c:v>U0131AA</c:v>
                </c:pt>
                <c:pt idx="3244">
                  <c:v>U0132AA</c:v>
                </c:pt>
                <c:pt idx="3245">
                  <c:v>U0134AA</c:v>
                </c:pt>
                <c:pt idx="3246">
                  <c:v>U0135AA</c:v>
                </c:pt>
                <c:pt idx="3247">
                  <c:v>U0136AA</c:v>
                </c:pt>
                <c:pt idx="3248">
                  <c:v>U0145EA</c:v>
                </c:pt>
                <c:pt idx="3249">
                  <c:v>U0145SB</c:v>
                </c:pt>
                <c:pt idx="3250">
                  <c:v>U0155AA</c:v>
                </c:pt>
                <c:pt idx="3251">
                  <c:v>U0156AA</c:v>
                </c:pt>
                <c:pt idx="3252">
                  <c:v>U0163AA</c:v>
                </c:pt>
                <c:pt idx="3253">
                  <c:v>U0165AA</c:v>
                </c:pt>
                <c:pt idx="3254">
                  <c:v>U0167AA</c:v>
                </c:pt>
                <c:pt idx="3255">
                  <c:v>U0168AA</c:v>
                </c:pt>
                <c:pt idx="3256">
                  <c:v>U0169AA</c:v>
                </c:pt>
                <c:pt idx="3257">
                  <c:v>U0169AB</c:v>
                </c:pt>
                <c:pt idx="3258">
                  <c:v>U0186</c:v>
                </c:pt>
                <c:pt idx="3259">
                  <c:v>U0187</c:v>
                </c:pt>
                <c:pt idx="3260">
                  <c:v>U0333AA</c:v>
                </c:pt>
                <c:pt idx="3261">
                  <c:v>U0333AB</c:v>
                </c:pt>
                <c:pt idx="3262">
                  <c:v>U0335AB</c:v>
                </c:pt>
                <c:pt idx="3263">
                  <c:v>U0336EA</c:v>
                </c:pt>
                <c:pt idx="3264">
                  <c:v>U0345AC</c:v>
                </c:pt>
                <c:pt idx="3265">
                  <c:v>U0346AA</c:v>
                </c:pt>
                <c:pt idx="3266">
                  <c:v>U0399CA</c:v>
                </c:pt>
                <c:pt idx="3267">
                  <c:v>U0400AA</c:v>
                </c:pt>
                <c:pt idx="3268">
                  <c:v>U0402DA</c:v>
                </c:pt>
                <c:pt idx="3269">
                  <c:v>U0403AA</c:v>
                </c:pt>
                <c:pt idx="3270">
                  <c:v>U0405AA</c:v>
                </c:pt>
                <c:pt idx="3271">
                  <c:v>U0406AA</c:v>
                </c:pt>
                <c:pt idx="3272">
                  <c:v>U0409AA</c:v>
                </c:pt>
                <c:pt idx="3273">
                  <c:v>U0414BB</c:v>
                </c:pt>
                <c:pt idx="3274">
                  <c:v>U0415AA</c:v>
                </c:pt>
                <c:pt idx="3275">
                  <c:v>U0416DA</c:v>
                </c:pt>
                <c:pt idx="3276">
                  <c:v>U0416FA</c:v>
                </c:pt>
                <c:pt idx="3277">
                  <c:v>U0421AA</c:v>
                </c:pt>
                <c:pt idx="3278">
                  <c:v>U0422BA</c:v>
                </c:pt>
                <c:pt idx="3279">
                  <c:v>U0428AA</c:v>
                </c:pt>
                <c:pt idx="3280">
                  <c:v>U0435AA</c:v>
                </c:pt>
                <c:pt idx="3281">
                  <c:v>U0440AA</c:v>
                </c:pt>
                <c:pt idx="3282">
                  <c:v>U0441AA</c:v>
                </c:pt>
                <c:pt idx="3283">
                  <c:v>U0443AA</c:v>
                </c:pt>
                <c:pt idx="3284">
                  <c:v>U0445DA</c:v>
                </c:pt>
                <c:pt idx="3285">
                  <c:v>U0446AA</c:v>
                </c:pt>
                <c:pt idx="3286">
                  <c:v>U0448AA</c:v>
                </c:pt>
                <c:pt idx="3287">
                  <c:v>U0453AA</c:v>
                </c:pt>
                <c:pt idx="3288">
                  <c:v>U0457AA</c:v>
                </c:pt>
                <c:pt idx="3289">
                  <c:v>U045AA</c:v>
                </c:pt>
                <c:pt idx="3290">
                  <c:v>U0460AA</c:v>
                </c:pt>
                <c:pt idx="3291">
                  <c:v>U0571AD</c:v>
                </c:pt>
                <c:pt idx="3292">
                  <c:v>U0572EA</c:v>
                </c:pt>
                <c:pt idx="3293">
                  <c:v>U0575AA</c:v>
                </c:pt>
                <c:pt idx="3294">
                  <c:v>U0588AA</c:v>
                </c:pt>
                <c:pt idx="3295">
                  <c:v>U0590AA</c:v>
                </c:pt>
                <c:pt idx="3296">
                  <c:v>U0591CA</c:v>
                </c:pt>
                <c:pt idx="3297">
                  <c:v>U0592AA</c:v>
                </c:pt>
                <c:pt idx="3298">
                  <c:v>U0594AA</c:v>
                </c:pt>
                <c:pt idx="3299">
                  <c:v>U0598AA</c:v>
                </c:pt>
                <c:pt idx="3300">
                  <c:v>U0599BA</c:v>
                </c:pt>
                <c:pt idx="3301">
                  <c:v>U0601AA</c:v>
                </c:pt>
                <c:pt idx="3302">
                  <c:v>U060ZBA</c:v>
                </c:pt>
                <c:pt idx="3303">
                  <c:v>U0669AA</c:v>
                </c:pt>
                <c:pt idx="3304">
                  <c:v>U0670AA</c:v>
                </c:pt>
                <c:pt idx="3305">
                  <c:v>U0671CA</c:v>
                </c:pt>
                <c:pt idx="3306">
                  <c:v>U0672AA</c:v>
                </c:pt>
                <c:pt idx="3307">
                  <c:v>U0673FA</c:v>
                </c:pt>
                <c:pt idx="3308">
                  <c:v>U0674AA</c:v>
                </c:pt>
                <c:pt idx="3309">
                  <c:v>U0675AB</c:v>
                </c:pt>
                <c:pt idx="3310">
                  <c:v>U0675BA</c:v>
                </c:pt>
                <c:pt idx="3311">
                  <c:v>U0676AA</c:v>
                </c:pt>
                <c:pt idx="3312">
                  <c:v>U0678CA</c:v>
                </c:pt>
                <c:pt idx="3313">
                  <c:v>U0679CA</c:v>
                </c:pt>
                <c:pt idx="3314">
                  <c:v>U0680AA</c:v>
                </c:pt>
                <c:pt idx="3315">
                  <c:v>U0681AA</c:v>
                </c:pt>
                <c:pt idx="3316">
                  <c:v>U0682AA</c:v>
                </c:pt>
                <c:pt idx="3317">
                  <c:v>U0683EA</c:v>
                </c:pt>
                <c:pt idx="3318">
                  <c:v>U0684AA</c:v>
                </c:pt>
                <c:pt idx="3319">
                  <c:v>U0688AA</c:v>
                </c:pt>
                <c:pt idx="3320">
                  <c:v>U0689AA</c:v>
                </c:pt>
                <c:pt idx="3321">
                  <c:v>U0696AA</c:v>
                </c:pt>
                <c:pt idx="3322">
                  <c:v>U0696BA</c:v>
                </c:pt>
                <c:pt idx="3323">
                  <c:v>U0697AA</c:v>
                </c:pt>
                <c:pt idx="3324">
                  <c:v>U0698AA</c:v>
                </c:pt>
                <c:pt idx="3325">
                  <c:v>U0701AA</c:v>
                </c:pt>
                <c:pt idx="3326">
                  <c:v>U0703AA</c:v>
                </c:pt>
                <c:pt idx="3327">
                  <c:v>U0704AA</c:v>
                </c:pt>
                <c:pt idx="3328">
                  <c:v>U0710AA</c:v>
                </c:pt>
                <c:pt idx="3329">
                  <c:v>U0728AA</c:v>
                </c:pt>
                <c:pt idx="3330">
                  <c:v>U0874AA</c:v>
                </c:pt>
                <c:pt idx="3331">
                  <c:v>U0875AA</c:v>
                </c:pt>
                <c:pt idx="3332">
                  <c:v>U0879AA</c:v>
                </c:pt>
                <c:pt idx="3333">
                  <c:v>U0880AA</c:v>
                </c:pt>
                <c:pt idx="3334">
                  <c:v>U0882AA</c:v>
                </c:pt>
                <c:pt idx="3335">
                  <c:v>U0883AA</c:v>
                </c:pt>
                <c:pt idx="3336">
                  <c:v>U0885AA</c:v>
                </c:pt>
                <c:pt idx="3337">
                  <c:v>U0886AA</c:v>
                </c:pt>
                <c:pt idx="3338">
                  <c:v>U0888AA</c:v>
                </c:pt>
                <c:pt idx="3339">
                  <c:v>U0897AA</c:v>
                </c:pt>
                <c:pt idx="3340">
                  <c:v>U0899AA</c:v>
                </c:pt>
                <c:pt idx="3341">
                  <c:v>U0903AA</c:v>
                </c:pt>
                <c:pt idx="3342">
                  <c:v>U0904CA</c:v>
                </c:pt>
                <c:pt idx="3343">
                  <c:v>U09050AA</c:v>
                </c:pt>
                <c:pt idx="3344">
                  <c:v>U0905FA</c:v>
                </c:pt>
                <c:pt idx="3345">
                  <c:v>U0908AA</c:v>
                </c:pt>
                <c:pt idx="3346">
                  <c:v>U0909AA</c:v>
                </c:pt>
                <c:pt idx="3347">
                  <c:v>U0910AA</c:v>
                </c:pt>
                <c:pt idx="3348">
                  <c:v>U0911AA</c:v>
                </c:pt>
                <c:pt idx="3349">
                  <c:v>U0911BA</c:v>
                </c:pt>
                <c:pt idx="3350">
                  <c:v>U0913AA</c:v>
                </c:pt>
                <c:pt idx="3351">
                  <c:v>U0918AA</c:v>
                </c:pt>
                <c:pt idx="3352">
                  <c:v>U0919AA</c:v>
                </c:pt>
                <c:pt idx="3353">
                  <c:v>U091BA</c:v>
                </c:pt>
                <c:pt idx="3354">
                  <c:v>U0920AA</c:v>
                </c:pt>
                <c:pt idx="3355">
                  <c:v>U0921DA</c:v>
                </c:pt>
                <c:pt idx="3356">
                  <c:v>U0922AA</c:v>
                </c:pt>
                <c:pt idx="3357">
                  <c:v>U0924EA</c:v>
                </c:pt>
                <c:pt idx="3358">
                  <c:v>U0925AA</c:v>
                </c:pt>
                <c:pt idx="3359">
                  <c:v>U0927AA</c:v>
                </c:pt>
                <c:pt idx="3360">
                  <c:v>U0928AA</c:v>
                </c:pt>
                <c:pt idx="3361">
                  <c:v>U0930FA</c:v>
                </c:pt>
                <c:pt idx="3362">
                  <c:v>U0931AA</c:v>
                </c:pt>
                <c:pt idx="3363">
                  <c:v>U0932AA</c:v>
                </c:pt>
                <c:pt idx="3364">
                  <c:v>U0932DA</c:v>
                </c:pt>
                <c:pt idx="3365">
                  <c:v>U0933AA</c:v>
                </c:pt>
                <c:pt idx="3366">
                  <c:v>U0934GA</c:v>
                </c:pt>
                <c:pt idx="3367">
                  <c:v>U0935CA</c:v>
                </c:pt>
                <c:pt idx="3368">
                  <c:v>U09377AA</c:v>
                </c:pt>
                <c:pt idx="3369">
                  <c:v>U0937AA</c:v>
                </c:pt>
                <c:pt idx="3370">
                  <c:v>U0938AA</c:v>
                </c:pt>
                <c:pt idx="3371">
                  <c:v>U0945AA</c:v>
                </c:pt>
                <c:pt idx="3372">
                  <c:v>U0946AA</c:v>
                </c:pt>
                <c:pt idx="3373">
                  <c:v>U0949AA</c:v>
                </c:pt>
                <c:pt idx="3374">
                  <c:v>U0950AA</c:v>
                </c:pt>
                <c:pt idx="3375">
                  <c:v>U0953AA</c:v>
                </c:pt>
                <c:pt idx="3376">
                  <c:v>U0954AA</c:v>
                </c:pt>
                <c:pt idx="3377">
                  <c:v>U0956AA</c:v>
                </c:pt>
                <c:pt idx="3378">
                  <c:v>U0957AA</c:v>
                </c:pt>
                <c:pt idx="3379">
                  <c:v>U0958AA</c:v>
                </c:pt>
                <c:pt idx="3380">
                  <c:v>U0966AA</c:v>
                </c:pt>
                <c:pt idx="3381">
                  <c:v>U0968AA</c:v>
                </c:pt>
                <c:pt idx="3382">
                  <c:v>U0969AA</c:v>
                </c:pt>
                <c:pt idx="3383">
                  <c:v>U0971AA</c:v>
                </c:pt>
                <c:pt idx="3384">
                  <c:v>U0981AA</c:v>
                </c:pt>
                <c:pt idx="3385">
                  <c:v>U0982AA</c:v>
                </c:pt>
                <c:pt idx="3386">
                  <c:v>U0983AA</c:v>
                </c:pt>
                <c:pt idx="3387">
                  <c:v>U0984AA</c:v>
                </c:pt>
                <c:pt idx="3388">
                  <c:v>U0988AA</c:v>
                </c:pt>
                <c:pt idx="3389">
                  <c:v>U1014AA</c:v>
                </c:pt>
                <c:pt idx="3390">
                  <c:v>U1032AA</c:v>
                </c:pt>
                <c:pt idx="3391">
                  <c:v>U1068AA</c:v>
                </c:pt>
                <c:pt idx="3392">
                  <c:v>U1069AA</c:v>
                </c:pt>
                <c:pt idx="3393">
                  <c:v>U1070AA</c:v>
                </c:pt>
                <c:pt idx="3394">
                  <c:v>U1074AA</c:v>
                </c:pt>
                <c:pt idx="3395">
                  <c:v>U1075AA</c:v>
                </c:pt>
                <c:pt idx="3396">
                  <c:v>U10766A</c:v>
                </c:pt>
                <c:pt idx="3397">
                  <c:v>U1076AA</c:v>
                </c:pt>
                <c:pt idx="3398">
                  <c:v>U1078AA</c:v>
                </c:pt>
                <c:pt idx="3399">
                  <c:v>U1079AA</c:v>
                </c:pt>
                <c:pt idx="3400">
                  <c:v>U1081AA</c:v>
                </c:pt>
                <c:pt idx="3401">
                  <c:v>U1087AA</c:v>
                </c:pt>
                <c:pt idx="3402">
                  <c:v>U1088AA</c:v>
                </c:pt>
                <c:pt idx="3403">
                  <c:v>U1089AA</c:v>
                </c:pt>
                <c:pt idx="3404">
                  <c:v>U1090AA</c:v>
                </c:pt>
                <c:pt idx="3405">
                  <c:v>U1091AA</c:v>
                </c:pt>
                <c:pt idx="3406">
                  <c:v>U1092AA</c:v>
                </c:pt>
                <c:pt idx="3407">
                  <c:v>U1093AA</c:v>
                </c:pt>
                <c:pt idx="3408">
                  <c:v>U1094AA</c:v>
                </c:pt>
                <c:pt idx="3409">
                  <c:v>U1095AA</c:v>
                </c:pt>
                <c:pt idx="3410">
                  <c:v>U1097AA</c:v>
                </c:pt>
                <c:pt idx="3411">
                  <c:v>U1098AA</c:v>
                </c:pt>
                <c:pt idx="3412">
                  <c:v>U1099AA</c:v>
                </c:pt>
                <c:pt idx="3413">
                  <c:v>U1106AA</c:v>
                </c:pt>
                <c:pt idx="3414">
                  <c:v>U1108AA</c:v>
                </c:pt>
                <c:pt idx="3415">
                  <c:v>U1113AA</c:v>
                </c:pt>
                <c:pt idx="3416">
                  <c:v>U1114AA</c:v>
                </c:pt>
                <c:pt idx="3417">
                  <c:v>U1123AA</c:v>
                </c:pt>
                <c:pt idx="3418">
                  <c:v>U1124AA</c:v>
                </c:pt>
                <c:pt idx="3419">
                  <c:v>U1126AA</c:v>
                </c:pt>
                <c:pt idx="3420">
                  <c:v>U1128A</c:v>
                </c:pt>
                <c:pt idx="3421">
                  <c:v>U1128AA</c:v>
                </c:pt>
                <c:pt idx="3422">
                  <c:v>U1131AA</c:v>
                </c:pt>
                <c:pt idx="3423">
                  <c:v>U1132AA</c:v>
                </c:pt>
                <c:pt idx="3424">
                  <c:v>U1133AA</c:v>
                </c:pt>
                <c:pt idx="3425">
                  <c:v>U11348A</c:v>
                </c:pt>
                <c:pt idx="3426">
                  <c:v>U1134BA</c:v>
                </c:pt>
                <c:pt idx="3427">
                  <c:v>U1135EA</c:v>
                </c:pt>
                <c:pt idx="3428">
                  <c:v>U1136AA</c:v>
                </c:pt>
                <c:pt idx="3429">
                  <c:v>U11374A</c:v>
                </c:pt>
                <c:pt idx="3430">
                  <c:v>U1137HA</c:v>
                </c:pt>
                <c:pt idx="3431">
                  <c:v>U1138AA</c:v>
                </c:pt>
                <c:pt idx="3432">
                  <c:v>U1139AA</c:v>
                </c:pt>
                <c:pt idx="3433">
                  <c:v>U1140AA</c:v>
                </c:pt>
                <c:pt idx="3434">
                  <c:v>U1142AA</c:v>
                </c:pt>
                <c:pt idx="3435">
                  <c:v>U1145AA</c:v>
                </c:pt>
                <c:pt idx="3436">
                  <c:v>U1146BA</c:v>
                </c:pt>
                <c:pt idx="3437">
                  <c:v>U1147AA</c:v>
                </c:pt>
                <c:pt idx="3438">
                  <c:v>U1169AA</c:v>
                </c:pt>
                <c:pt idx="3439">
                  <c:v>U1170A</c:v>
                </c:pt>
                <c:pt idx="3440">
                  <c:v>U1170AA</c:v>
                </c:pt>
                <c:pt idx="3441">
                  <c:v>U1172AA</c:v>
                </c:pt>
                <c:pt idx="3442">
                  <c:v>U1178AA</c:v>
                </c:pt>
                <c:pt idx="3443">
                  <c:v>U1197AA</c:v>
                </c:pt>
                <c:pt idx="3444">
                  <c:v>U1197AD</c:v>
                </c:pt>
                <c:pt idx="3445">
                  <c:v>U1205AB</c:v>
                </c:pt>
                <c:pt idx="3446">
                  <c:v>U1205AC</c:v>
                </c:pt>
                <c:pt idx="3447">
                  <c:v>u1205ae</c:v>
                </c:pt>
                <c:pt idx="3448">
                  <c:v>U1253AA</c:v>
                </c:pt>
                <c:pt idx="3449">
                  <c:v>U1254AA</c:v>
                </c:pt>
                <c:pt idx="3450">
                  <c:v>U1255AA</c:v>
                </c:pt>
                <c:pt idx="3451">
                  <c:v>U1256AA</c:v>
                </c:pt>
                <c:pt idx="3452">
                  <c:v>U1260AA</c:v>
                </c:pt>
                <c:pt idx="3453">
                  <c:v>U1264AA</c:v>
                </c:pt>
                <c:pt idx="3454">
                  <c:v>U1266AA</c:v>
                </c:pt>
                <c:pt idx="3455">
                  <c:v>U1268AA</c:v>
                </c:pt>
                <c:pt idx="3456">
                  <c:v>U1269AA</c:v>
                </c:pt>
                <c:pt idx="3457">
                  <c:v>U1270AA</c:v>
                </c:pt>
                <c:pt idx="3458">
                  <c:v>U1271AA</c:v>
                </c:pt>
                <c:pt idx="3459">
                  <c:v>U1278AA</c:v>
                </c:pt>
                <c:pt idx="3460">
                  <c:v>U1287AA</c:v>
                </c:pt>
                <c:pt idx="3461">
                  <c:v>U1290AA</c:v>
                </c:pt>
                <c:pt idx="3462">
                  <c:v>U129AA</c:v>
                </c:pt>
                <c:pt idx="3463">
                  <c:v>U13645AA</c:v>
                </c:pt>
                <c:pt idx="3464">
                  <c:v>U1377AA</c:v>
                </c:pt>
                <c:pt idx="3465">
                  <c:v>U1378AA</c:v>
                </c:pt>
                <c:pt idx="3466">
                  <c:v>U1379AA</c:v>
                </c:pt>
                <c:pt idx="3467">
                  <c:v>U1379AA/U1456AA</c:v>
                </c:pt>
                <c:pt idx="3468">
                  <c:v>U1380AA</c:v>
                </c:pt>
                <c:pt idx="3469">
                  <c:v>U1381AA</c:v>
                </c:pt>
                <c:pt idx="3470">
                  <c:v>U13842A</c:v>
                </c:pt>
                <c:pt idx="3471">
                  <c:v>U1389AB</c:v>
                </c:pt>
                <c:pt idx="3472">
                  <c:v>U1394BA</c:v>
                </c:pt>
                <c:pt idx="3473">
                  <c:v>U1394CA</c:v>
                </c:pt>
                <c:pt idx="3474">
                  <c:v>u1403AA</c:v>
                </c:pt>
                <c:pt idx="3475">
                  <c:v>U1407AA</c:v>
                </c:pt>
                <c:pt idx="3476">
                  <c:v>U1409BA</c:v>
                </c:pt>
                <c:pt idx="3477">
                  <c:v>U1410BA</c:v>
                </c:pt>
                <c:pt idx="3478">
                  <c:v>U1411AA</c:v>
                </c:pt>
                <c:pt idx="3479">
                  <c:v>U1414AA</c:v>
                </c:pt>
                <c:pt idx="3480">
                  <c:v>U1415AA</c:v>
                </c:pt>
                <c:pt idx="3481">
                  <c:v>U1416A</c:v>
                </c:pt>
                <c:pt idx="3482">
                  <c:v>U1416AA</c:v>
                </c:pt>
                <c:pt idx="3483">
                  <c:v>U1417AA</c:v>
                </c:pt>
                <c:pt idx="3484">
                  <c:v>U1418AA</c:v>
                </c:pt>
                <c:pt idx="3485">
                  <c:v>U1419AA</c:v>
                </c:pt>
                <c:pt idx="3486">
                  <c:v>U1421AA</c:v>
                </c:pt>
                <c:pt idx="3487">
                  <c:v>U1423AA</c:v>
                </c:pt>
                <c:pt idx="3488">
                  <c:v>U1426AA</c:v>
                </c:pt>
                <c:pt idx="3489">
                  <c:v>U1427AA</c:v>
                </c:pt>
                <c:pt idx="3490">
                  <c:v>U1428AB</c:v>
                </c:pt>
                <c:pt idx="3491">
                  <c:v>U1431AB</c:v>
                </c:pt>
                <c:pt idx="3492">
                  <c:v>U1431AC</c:v>
                </c:pt>
                <c:pt idx="3493">
                  <c:v>U1439AA</c:v>
                </c:pt>
                <c:pt idx="3494">
                  <c:v>U1439AB</c:v>
                </c:pt>
                <c:pt idx="3495">
                  <c:v>u1440aa</c:v>
                </c:pt>
                <c:pt idx="3496">
                  <c:v>U1442AA</c:v>
                </c:pt>
                <c:pt idx="3497">
                  <c:v>U1443AD</c:v>
                </c:pt>
                <c:pt idx="3498">
                  <c:v>U1446AA</c:v>
                </c:pt>
                <c:pt idx="3499">
                  <c:v>U1447AA</c:v>
                </c:pt>
                <c:pt idx="3500">
                  <c:v>U1449</c:v>
                </c:pt>
                <c:pt idx="3501">
                  <c:v>U1449AA</c:v>
                </c:pt>
                <c:pt idx="3502">
                  <c:v>U1450AA</c:v>
                </c:pt>
                <c:pt idx="3503">
                  <c:v>U1451AA</c:v>
                </c:pt>
                <c:pt idx="3504">
                  <c:v>U1452AA</c:v>
                </c:pt>
                <c:pt idx="3505">
                  <c:v>U1453CA</c:v>
                </c:pt>
                <c:pt idx="3506">
                  <c:v>U1453FA</c:v>
                </c:pt>
                <c:pt idx="3507">
                  <c:v>U1454AA</c:v>
                </c:pt>
                <c:pt idx="3508">
                  <c:v>U1455CA</c:v>
                </c:pt>
                <c:pt idx="3509">
                  <c:v>U1455DA</c:v>
                </c:pt>
                <c:pt idx="3510">
                  <c:v>U1456AA</c:v>
                </c:pt>
                <c:pt idx="3511">
                  <c:v>U1456AAA</c:v>
                </c:pt>
                <c:pt idx="3512">
                  <c:v>U1457AA</c:v>
                </c:pt>
                <c:pt idx="3513">
                  <c:v>U14580AA</c:v>
                </c:pt>
                <c:pt idx="3514">
                  <c:v>U1458AA</c:v>
                </c:pt>
                <c:pt idx="3515">
                  <c:v>U1460AA</c:v>
                </c:pt>
                <c:pt idx="3516">
                  <c:v>U1461CA</c:v>
                </c:pt>
                <c:pt idx="3517">
                  <c:v>U1462AA</c:v>
                </c:pt>
                <c:pt idx="3518">
                  <c:v>U1465AA</c:v>
                </c:pt>
                <c:pt idx="3519">
                  <c:v>U1467AA</c:v>
                </c:pt>
                <c:pt idx="3520">
                  <c:v>U1468AA</c:v>
                </c:pt>
                <c:pt idx="3521">
                  <c:v>U146AA</c:v>
                </c:pt>
                <c:pt idx="3522">
                  <c:v>U1470AA</c:v>
                </c:pt>
                <c:pt idx="3523">
                  <c:v>U1473AA</c:v>
                </c:pt>
                <c:pt idx="3524">
                  <c:v>U1476AA</c:v>
                </c:pt>
                <c:pt idx="3525">
                  <c:v>U1478AA</c:v>
                </c:pt>
                <c:pt idx="3526">
                  <c:v>U1479AA</c:v>
                </c:pt>
                <c:pt idx="3527">
                  <c:v>U1486AA</c:v>
                </c:pt>
                <c:pt idx="3528">
                  <c:v>U1488AA</c:v>
                </c:pt>
                <c:pt idx="3529">
                  <c:v>U1489AA</c:v>
                </c:pt>
                <c:pt idx="3530">
                  <c:v>U1497AA</c:v>
                </c:pt>
                <c:pt idx="3531">
                  <c:v>U1498AA</c:v>
                </c:pt>
                <c:pt idx="3532">
                  <c:v>U1499AA</c:v>
                </c:pt>
                <c:pt idx="3533">
                  <c:v>U1500AA</c:v>
                </c:pt>
                <c:pt idx="3534">
                  <c:v>U1501AA</c:v>
                </c:pt>
                <c:pt idx="3535">
                  <c:v>U1503AA</c:v>
                </c:pt>
                <c:pt idx="3536">
                  <c:v>U1503AB</c:v>
                </c:pt>
                <c:pt idx="3537">
                  <c:v>U1504AA</c:v>
                </c:pt>
                <c:pt idx="3538">
                  <c:v>U1505AA</c:v>
                </c:pt>
                <c:pt idx="3539">
                  <c:v>U1512AA</c:v>
                </c:pt>
                <c:pt idx="3540">
                  <c:v>U1515AA</c:v>
                </c:pt>
                <c:pt idx="3541">
                  <c:v>U1516AA</c:v>
                </c:pt>
                <c:pt idx="3542">
                  <c:v>U1518AA</c:v>
                </c:pt>
                <c:pt idx="3543">
                  <c:v>U1519AB</c:v>
                </c:pt>
                <c:pt idx="3544">
                  <c:v>U1527AA</c:v>
                </c:pt>
                <c:pt idx="3545">
                  <c:v>U1528AA</c:v>
                </c:pt>
                <c:pt idx="3546">
                  <c:v>U1529DA</c:v>
                </c:pt>
                <c:pt idx="3547">
                  <c:v>U1530AB</c:v>
                </c:pt>
                <c:pt idx="3548">
                  <c:v>U1531AA</c:v>
                </c:pt>
                <c:pt idx="3549">
                  <c:v>U1535AA</c:v>
                </c:pt>
                <c:pt idx="3550">
                  <c:v>U1549AA</c:v>
                </c:pt>
                <c:pt idx="3551">
                  <c:v>U1552AA</c:v>
                </c:pt>
                <c:pt idx="3552">
                  <c:v>U1553AA</c:v>
                </c:pt>
                <c:pt idx="3553">
                  <c:v>U1555AA</c:v>
                </c:pt>
                <c:pt idx="3554">
                  <c:v>U1556AA</c:v>
                </c:pt>
                <c:pt idx="3555">
                  <c:v>U1560AB</c:v>
                </c:pt>
                <c:pt idx="3556">
                  <c:v>U1561AA</c:v>
                </c:pt>
                <c:pt idx="3557">
                  <c:v>U1579AA</c:v>
                </c:pt>
                <c:pt idx="3558">
                  <c:v>U1594AA</c:v>
                </c:pt>
                <c:pt idx="3559">
                  <c:v>U1614AA</c:v>
                </c:pt>
                <c:pt idx="3560">
                  <c:v>U1620AB</c:v>
                </c:pt>
                <c:pt idx="3561">
                  <c:v>U1641CA</c:v>
                </c:pt>
                <c:pt idx="3562">
                  <c:v>U1656AA</c:v>
                </c:pt>
                <c:pt idx="3563">
                  <c:v>U1669AB</c:v>
                </c:pt>
                <c:pt idx="3564">
                  <c:v>U1673AC</c:v>
                </c:pt>
                <c:pt idx="3565">
                  <c:v>U1678AB</c:v>
                </c:pt>
                <c:pt idx="3566">
                  <c:v>U1682AA</c:v>
                </c:pt>
                <c:pt idx="3567">
                  <c:v>U1682AC</c:v>
                </c:pt>
                <c:pt idx="3568">
                  <c:v>U1743AA</c:v>
                </c:pt>
                <c:pt idx="3569">
                  <c:v>U1743GA</c:v>
                </c:pt>
                <c:pt idx="3570">
                  <c:v>U1743I</c:v>
                </c:pt>
                <c:pt idx="3571">
                  <c:v>U1743IA</c:v>
                </c:pt>
                <c:pt idx="3572">
                  <c:v>U1743JA</c:v>
                </c:pt>
                <c:pt idx="3573">
                  <c:v>U1743LA</c:v>
                </c:pt>
                <c:pt idx="3574">
                  <c:v>U1743MA</c:v>
                </c:pt>
                <c:pt idx="3575">
                  <c:v>U1743NA</c:v>
                </c:pt>
                <c:pt idx="3576">
                  <c:v>U1744AA</c:v>
                </c:pt>
                <c:pt idx="3577">
                  <c:v>U1746AA</c:v>
                </c:pt>
                <c:pt idx="3578">
                  <c:v>U1747AA</c:v>
                </c:pt>
                <c:pt idx="3579">
                  <c:v>U1753AA</c:v>
                </c:pt>
                <c:pt idx="3580">
                  <c:v>U1755AA</c:v>
                </c:pt>
                <c:pt idx="3581">
                  <c:v>U1756AA</c:v>
                </c:pt>
                <c:pt idx="3582">
                  <c:v>U1761AA</c:v>
                </c:pt>
                <c:pt idx="3583">
                  <c:v>u1762aa</c:v>
                </c:pt>
                <c:pt idx="3584">
                  <c:v>U1763AA</c:v>
                </c:pt>
                <c:pt idx="3585">
                  <c:v>U1764AA</c:v>
                </c:pt>
                <c:pt idx="3586">
                  <c:v>U1765CA</c:v>
                </c:pt>
                <c:pt idx="3587">
                  <c:v>U1765DA</c:v>
                </c:pt>
                <c:pt idx="3588">
                  <c:v>U1765EA</c:v>
                </c:pt>
                <c:pt idx="3589">
                  <c:v>U1765FA</c:v>
                </c:pt>
                <c:pt idx="3590">
                  <c:v>U1765GA</c:v>
                </c:pt>
                <c:pt idx="3591">
                  <c:v>U1771AA</c:v>
                </c:pt>
                <c:pt idx="3592">
                  <c:v>U1772AA</c:v>
                </c:pt>
                <c:pt idx="3593">
                  <c:v>U1773AA</c:v>
                </c:pt>
                <c:pt idx="3594">
                  <c:v>U1775AA</c:v>
                </c:pt>
                <c:pt idx="3595">
                  <c:v>U1777AA</c:v>
                </c:pt>
                <c:pt idx="3596">
                  <c:v>U1778AA</c:v>
                </c:pt>
                <c:pt idx="3597">
                  <c:v>U1787CA</c:v>
                </c:pt>
                <c:pt idx="3598">
                  <c:v>U1787DA</c:v>
                </c:pt>
                <c:pt idx="3599">
                  <c:v>U1787EA</c:v>
                </c:pt>
                <c:pt idx="3600">
                  <c:v>U1787FA</c:v>
                </c:pt>
                <c:pt idx="3601">
                  <c:v>U1787GA</c:v>
                </c:pt>
                <c:pt idx="3602">
                  <c:v>U1788AA</c:v>
                </c:pt>
                <c:pt idx="3603">
                  <c:v>U1788FA</c:v>
                </c:pt>
                <c:pt idx="3604">
                  <c:v>U1793AA</c:v>
                </c:pt>
                <c:pt idx="3605">
                  <c:v>U1794AA</c:v>
                </c:pt>
                <c:pt idx="3606">
                  <c:v>U1802BA</c:v>
                </c:pt>
                <c:pt idx="3607">
                  <c:v>U1802DA</c:v>
                </c:pt>
                <c:pt idx="3608">
                  <c:v>U1802EA</c:v>
                </c:pt>
                <c:pt idx="3609">
                  <c:v>U1802FA</c:v>
                </c:pt>
                <c:pt idx="3610">
                  <c:v>U1803AA</c:v>
                </c:pt>
                <c:pt idx="3611">
                  <c:v>U1804AA</c:v>
                </c:pt>
                <c:pt idx="3612">
                  <c:v>U1805AA</c:v>
                </c:pt>
                <c:pt idx="3613">
                  <c:v>U1808AA</c:v>
                </c:pt>
                <c:pt idx="3614">
                  <c:v>U1810AA</c:v>
                </c:pt>
                <c:pt idx="3615">
                  <c:v>U1811AA</c:v>
                </c:pt>
                <c:pt idx="3616">
                  <c:v>U1814AA</c:v>
                </c:pt>
                <c:pt idx="3617">
                  <c:v>U1815AA</c:v>
                </c:pt>
                <c:pt idx="3618">
                  <c:v>U1815AB</c:v>
                </c:pt>
                <c:pt idx="3619">
                  <c:v>U1817AA</c:v>
                </c:pt>
                <c:pt idx="3620">
                  <c:v>U1819AA</c:v>
                </c:pt>
                <c:pt idx="3621">
                  <c:v>U1823AA</c:v>
                </c:pt>
                <c:pt idx="3622">
                  <c:v>U1825BA</c:v>
                </c:pt>
                <c:pt idx="3623">
                  <c:v>U1825DA</c:v>
                </c:pt>
                <c:pt idx="3624">
                  <c:v>u1826ad</c:v>
                </c:pt>
                <c:pt idx="3625">
                  <c:v>U1828AA</c:v>
                </c:pt>
                <c:pt idx="3626">
                  <c:v>U1829AA</c:v>
                </c:pt>
                <c:pt idx="3627">
                  <c:v>u1829ab</c:v>
                </c:pt>
                <c:pt idx="3628">
                  <c:v>U1830AA</c:v>
                </c:pt>
                <c:pt idx="3629">
                  <c:v>u1830ab</c:v>
                </c:pt>
                <c:pt idx="3630">
                  <c:v>U1831AB</c:v>
                </c:pt>
                <c:pt idx="3631">
                  <c:v>U1832BA</c:v>
                </c:pt>
                <c:pt idx="3632">
                  <c:v>U1833BA</c:v>
                </c:pt>
                <c:pt idx="3633">
                  <c:v>U1836AA</c:v>
                </c:pt>
                <c:pt idx="3634">
                  <c:v>U1838AA</c:v>
                </c:pt>
                <c:pt idx="3635">
                  <c:v>U1838AB</c:v>
                </c:pt>
                <c:pt idx="3636">
                  <c:v>U1844AA</c:v>
                </c:pt>
                <c:pt idx="3637">
                  <c:v>U1846AA</c:v>
                </c:pt>
                <c:pt idx="3638">
                  <c:v>U1848AA</c:v>
                </c:pt>
                <c:pt idx="3639">
                  <c:v>U1849AA</c:v>
                </c:pt>
                <c:pt idx="3640">
                  <c:v>U1850AA</c:v>
                </c:pt>
                <c:pt idx="3641">
                  <c:v>U1852AB</c:v>
                </c:pt>
                <c:pt idx="3642">
                  <c:v>U1854AA</c:v>
                </c:pt>
                <c:pt idx="3643">
                  <c:v>U1858AA</c:v>
                </c:pt>
                <c:pt idx="3644">
                  <c:v>U1858EA</c:v>
                </c:pt>
                <c:pt idx="3645">
                  <c:v>U1861AA</c:v>
                </c:pt>
                <c:pt idx="3646">
                  <c:v>U1862AA</c:v>
                </c:pt>
                <c:pt idx="3647">
                  <c:v>U1863AA</c:v>
                </c:pt>
                <c:pt idx="3648">
                  <c:v>U1864AA</c:v>
                </c:pt>
                <c:pt idx="3649">
                  <c:v>U1865AA</c:v>
                </c:pt>
                <c:pt idx="3650">
                  <c:v>U1865FA</c:v>
                </c:pt>
                <c:pt idx="3651">
                  <c:v>U18669AA</c:v>
                </c:pt>
                <c:pt idx="3652">
                  <c:v>U1867CA</c:v>
                </c:pt>
                <c:pt idx="3653">
                  <c:v>U1867DA</c:v>
                </c:pt>
                <c:pt idx="3654">
                  <c:v>U1868AA</c:v>
                </c:pt>
                <c:pt idx="3655">
                  <c:v>U1869AA</c:v>
                </c:pt>
                <c:pt idx="3656">
                  <c:v>U1871BA</c:v>
                </c:pt>
                <c:pt idx="3657">
                  <c:v>U1872AA</c:v>
                </c:pt>
                <c:pt idx="3658">
                  <c:v>U1881AA</c:v>
                </c:pt>
                <c:pt idx="3659">
                  <c:v>U1882AA</c:v>
                </c:pt>
                <c:pt idx="3660">
                  <c:v>U1903AA</c:v>
                </c:pt>
                <c:pt idx="3661">
                  <c:v>U1904AA</c:v>
                </c:pt>
                <c:pt idx="3662">
                  <c:v>U1905AA</c:v>
                </c:pt>
                <c:pt idx="3663">
                  <c:v>U1910AA</c:v>
                </c:pt>
                <c:pt idx="3664">
                  <c:v>U1911AA</c:v>
                </c:pt>
                <c:pt idx="3665">
                  <c:v>U1912AA</c:v>
                </c:pt>
                <c:pt idx="3666">
                  <c:v>U1915A</c:v>
                </c:pt>
                <c:pt idx="3667">
                  <c:v>U1916AA</c:v>
                </c:pt>
                <c:pt idx="3668">
                  <c:v>U1917AA</c:v>
                </c:pt>
                <c:pt idx="3669">
                  <c:v>U1929AA</c:v>
                </c:pt>
                <c:pt idx="3670">
                  <c:v>U1930AA</c:v>
                </c:pt>
                <c:pt idx="3671">
                  <c:v>U1935AA</c:v>
                </c:pt>
                <c:pt idx="3672">
                  <c:v>U1938AA</c:v>
                </c:pt>
                <c:pt idx="3673">
                  <c:v>U1945AA</c:v>
                </c:pt>
                <c:pt idx="3674">
                  <c:v>U196AD</c:v>
                </c:pt>
                <c:pt idx="3675">
                  <c:v>U1983AA</c:v>
                </c:pt>
                <c:pt idx="3676">
                  <c:v>U1993AA</c:v>
                </c:pt>
                <c:pt idx="3677">
                  <c:v>U1995AA</c:v>
                </c:pt>
                <c:pt idx="3678">
                  <c:v>U1996AA</c:v>
                </c:pt>
                <c:pt idx="3679">
                  <c:v>U1998AE</c:v>
                </c:pt>
                <c:pt idx="3680">
                  <c:v>U1SS2AA</c:v>
                </c:pt>
                <c:pt idx="3681">
                  <c:v>U2005AA</c:v>
                </c:pt>
                <c:pt idx="3682">
                  <c:v>U2008AA</c:v>
                </c:pt>
                <c:pt idx="3683">
                  <c:v>U2083AA</c:v>
                </c:pt>
                <c:pt idx="3684">
                  <c:v>U2105FA</c:v>
                </c:pt>
                <c:pt idx="3685">
                  <c:v>U210AA</c:v>
                </c:pt>
                <c:pt idx="3686">
                  <c:v>U214AB</c:v>
                </c:pt>
                <c:pt idx="3687">
                  <c:v>U2164AA</c:v>
                </c:pt>
                <c:pt idx="3688">
                  <c:v>U2165CA</c:v>
                </c:pt>
                <c:pt idx="3689">
                  <c:v>U2165DA</c:v>
                </c:pt>
                <c:pt idx="3690">
                  <c:v>U2166AB</c:v>
                </c:pt>
                <c:pt idx="3691">
                  <c:v>U2168DA</c:v>
                </c:pt>
                <c:pt idx="3692">
                  <c:v>U21740A</c:v>
                </c:pt>
                <c:pt idx="3693">
                  <c:v>U2174EA</c:v>
                </c:pt>
                <c:pt idx="3694">
                  <c:v>u2174ga</c:v>
                </c:pt>
                <c:pt idx="3695">
                  <c:v>U2174HA</c:v>
                </c:pt>
                <c:pt idx="3696">
                  <c:v>U2174KA</c:v>
                </c:pt>
                <c:pt idx="3697">
                  <c:v>U2175GA</c:v>
                </c:pt>
                <c:pt idx="3698">
                  <c:v>U2175HA</c:v>
                </c:pt>
                <c:pt idx="3699">
                  <c:v>U2176EA</c:v>
                </c:pt>
                <c:pt idx="3700">
                  <c:v>U2177AA</c:v>
                </c:pt>
                <c:pt idx="3701">
                  <c:v>U2178AA</c:v>
                </c:pt>
                <c:pt idx="3702">
                  <c:v>U2180AA</c:v>
                </c:pt>
                <c:pt idx="3703">
                  <c:v>U2184AA</c:v>
                </c:pt>
                <c:pt idx="3704">
                  <c:v>U2186AA</c:v>
                </c:pt>
                <c:pt idx="3705">
                  <c:v>U2187AA</c:v>
                </c:pt>
                <c:pt idx="3706">
                  <c:v>U2189AA</c:v>
                </c:pt>
                <c:pt idx="3707">
                  <c:v>U218AA</c:v>
                </c:pt>
                <c:pt idx="3708">
                  <c:v>U2191BA</c:v>
                </c:pt>
                <c:pt idx="3709">
                  <c:v>U2191CA</c:v>
                </c:pt>
                <c:pt idx="3710">
                  <c:v>U2192AA</c:v>
                </c:pt>
                <c:pt idx="3711">
                  <c:v>U2193AA</c:v>
                </c:pt>
                <c:pt idx="3712">
                  <c:v>U2195AA</c:v>
                </c:pt>
                <c:pt idx="3713">
                  <c:v>U2196AA</c:v>
                </c:pt>
                <c:pt idx="3714">
                  <c:v>U2197AA</c:v>
                </c:pt>
                <c:pt idx="3715">
                  <c:v>U2199AA</c:v>
                </c:pt>
                <c:pt idx="3716">
                  <c:v>U219AA</c:v>
                </c:pt>
                <c:pt idx="3717">
                  <c:v>U2200KA</c:v>
                </c:pt>
                <c:pt idx="3718">
                  <c:v>U2201EA</c:v>
                </c:pt>
                <c:pt idx="3719">
                  <c:v>u2204aa</c:v>
                </c:pt>
                <c:pt idx="3720">
                  <c:v>U220FA</c:v>
                </c:pt>
                <c:pt idx="3721">
                  <c:v>U2213AA</c:v>
                </c:pt>
                <c:pt idx="3722">
                  <c:v>U2215AA</c:v>
                </c:pt>
                <c:pt idx="3723">
                  <c:v>U2216AA</c:v>
                </c:pt>
                <c:pt idx="3724">
                  <c:v>U2217AA</c:v>
                </c:pt>
                <c:pt idx="3725">
                  <c:v>u2218aa</c:v>
                </c:pt>
                <c:pt idx="3726">
                  <c:v>U2218DA</c:v>
                </c:pt>
                <c:pt idx="3727">
                  <c:v>U22206A</c:v>
                </c:pt>
                <c:pt idx="3728">
                  <c:v>U2220AA</c:v>
                </c:pt>
                <c:pt idx="3729">
                  <c:v>U2220EA</c:v>
                </c:pt>
                <c:pt idx="3730">
                  <c:v>U2220NA</c:v>
                </c:pt>
                <c:pt idx="3731">
                  <c:v>U2238AA</c:v>
                </c:pt>
                <c:pt idx="3732">
                  <c:v>U2239AA</c:v>
                </c:pt>
                <c:pt idx="3733">
                  <c:v>U2240AA</c:v>
                </c:pt>
                <c:pt idx="3734">
                  <c:v>U2242AA</c:v>
                </c:pt>
                <c:pt idx="3735">
                  <c:v>U2243AA</c:v>
                </c:pt>
                <c:pt idx="3736">
                  <c:v>U2244AA</c:v>
                </c:pt>
                <c:pt idx="3737">
                  <c:v>U2245AA</c:v>
                </c:pt>
                <c:pt idx="3738">
                  <c:v>U2246AA</c:v>
                </c:pt>
                <c:pt idx="3739">
                  <c:v>U2247AA</c:v>
                </c:pt>
                <c:pt idx="3740">
                  <c:v>U2248AA</c:v>
                </c:pt>
                <c:pt idx="3741">
                  <c:v>U2249AA</c:v>
                </c:pt>
                <c:pt idx="3742">
                  <c:v>U2250AA</c:v>
                </c:pt>
                <c:pt idx="3743">
                  <c:v>U2251AA</c:v>
                </c:pt>
                <c:pt idx="3744">
                  <c:v>U2252AA</c:v>
                </c:pt>
                <c:pt idx="3745">
                  <c:v>U2253AA</c:v>
                </c:pt>
                <c:pt idx="3746">
                  <c:v>U2255AA</c:v>
                </c:pt>
                <c:pt idx="3747">
                  <c:v>U2256AA</c:v>
                </c:pt>
                <c:pt idx="3748">
                  <c:v>U2257AA</c:v>
                </c:pt>
                <c:pt idx="3749">
                  <c:v>U2258AA</c:v>
                </c:pt>
                <c:pt idx="3750">
                  <c:v>U2259AA</c:v>
                </c:pt>
                <c:pt idx="3751">
                  <c:v>U2260AA</c:v>
                </c:pt>
                <c:pt idx="3752">
                  <c:v>U2262AA</c:v>
                </c:pt>
                <c:pt idx="3753">
                  <c:v>U2271AA</c:v>
                </c:pt>
                <c:pt idx="3754">
                  <c:v>U2273AA</c:v>
                </c:pt>
                <c:pt idx="3755">
                  <c:v>U2275AA</c:v>
                </c:pt>
                <c:pt idx="3756">
                  <c:v>U22787CA</c:v>
                </c:pt>
                <c:pt idx="3757">
                  <c:v>U2280AA</c:v>
                </c:pt>
                <c:pt idx="3758">
                  <c:v>U2281</c:v>
                </c:pt>
                <c:pt idx="3759">
                  <c:v>U2281AA</c:v>
                </c:pt>
                <c:pt idx="3760">
                  <c:v>U2283AA</c:v>
                </c:pt>
                <c:pt idx="3761">
                  <c:v>U22848AA</c:v>
                </c:pt>
                <c:pt idx="3762">
                  <c:v>u2284aa</c:v>
                </c:pt>
                <c:pt idx="3763">
                  <c:v>u2285aa</c:v>
                </c:pt>
                <c:pt idx="3764">
                  <c:v>U2286AA</c:v>
                </c:pt>
                <c:pt idx="3765">
                  <c:v>U2292AA</c:v>
                </c:pt>
                <c:pt idx="3766">
                  <c:v>U2307AA</c:v>
                </c:pt>
                <c:pt idx="3767">
                  <c:v>U2308AA</c:v>
                </c:pt>
                <c:pt idx="3768">
                  <c:v>U2310AA</c:v>
                </c:pt>
                <c:pt idx="3769">
                  <c:v>U2312AA</c:v>
                </c:pt>
                <c:pt idx="3770">
                  <c:v>U2371HA</c:v>
                </c:pt>
                <c:pt idx="3771">
                  <c:v>U239AA</c:v>
                </c:pt>
                <c:pt idx="3772">
                  <c:v>U2435AA</c:v>
                </c:pt>
                <c:pt idx="3773">
                  <c:v>U2437AA</c:v>
                </c:pt>
                <c:pt idx="3774">
                  <c:v>U2439AA</c:v>
                </c:pt>
                <c:pt idx="3775">
                  <c:v>u24400aa</c:v>
                </c:pt>
                <c:pt idx="3776">
                  <c:v>U244099</c:v>
                </c:pt>
                <c:pt idx="3777">
                  <c:v>U2440AA</c:v>
                </c:pt>
                <c:pt idx="3778">
                  <c:v>u2441AA</c:v>
                </c:pt>
                <c:pt idx="3779">
                  <c:v>U2442A</c:v>
                </c:pt>
                <c:pt idx="3780">
                  <c:v>U2442AA</c:v>
                </c:pt>
                <c:pt idx="3781">
                  <c:v>U2443AA</c:v>
                </c:pt>
                <c:pt idx="3782">
                  <c:v>U2444AA</c:v>
                </c:pt>
                <c:pt idx="3783">
                  <c:v>U2445AA</c:v>
                </c:pt>
                <c:pt idx="3784">
                  <c:v>U2445NA</c:v>
                </c:pt>
                <c:pt idx="3785">
                  <c:v>U24466AA</c:v>
                </c:pt>
                <c:pt idx="3786">
                  <c:v>U2446aa</c:v>
                </c:pt>
                <c:pt idx="3787">
                  <c:v>U2448AA</c:v>
                </c:pt>
                <c:pt idx="3788">
                  <c:v>U2449AA</c:v>
                </c:pt>
                <c:pt idx="3789">
                  <c:v>U2450AA</c:v>
                </c:pt>
                <c:pt idx="3790">
                  <c:v>U2451AA</c:v>
                </c:pt>
                <c:pt idx="3791">
                  <c:v>U2452AA</c:v>
                </c:pt>
                <c:pt idx="3792">
                  <c:v>U2453AA</c:v>
                </c:pt>
                <c:pt idx="3793">
                  <c:v>U2454AA</c:v>
                </c:pt>
                <c:pt idx="3794">
                  <c:v>U2457EA</c:v>
                </c:pt>
                <c:pt idx="3795">
                  <c:v>U245BA</c:v>
                </c:pt>
                <c:pt idx="3796">
                  <c:v>U2461AA</c:v>
                </c:pt>
                <c:pt idx="3797">
                  <c:v>U2461BA</c:v>
                </c:pt>
                <c:pt idx="3798">
                  <c:v>U2463AA</c:v>
                </c:pt>
                <c:pt idx="3799">
                  <c:v>u2464aa</c:v>
                </c:pt>
                <c:pt idx="3800">
                  <c:v>U2465AA</c:v>
                </c:pt>
                <c:pt idx="3801">
                  <c:v>U2466AA</c:v>
                </c:pt>
                <c:pt idx="3802">
                  <c:v>U2467AA</c:v>
                </c:pt>
                <c:pt idx="3803">
                  <c:v>U2469AA</c:v>
                </c:pt>
                <c:pt idx="3804">
                  <c:v>u24767ga</c:v>
                </c:pt>
                <c:pt idx="3805">
                  <c:v>U2476GA</c:v>
                </c:pt>
                <c:pt idx="3806">
                  <c:v>U2476HA</c:v>
                </c:pt>
                <c:pt idx="3807">
                  <c:v>U2478AA</c:v>
                </c:pt>
                <c:pt idx="3808">
                  <c:v>U2478BA</c:v>
                </c:pt>
                <c:pt idx="3809">
                  <c:v>U2479AA</c:v>
                </c:pt>
                <c:pt idx="3810">
                  <c:v>U247GA</c:v>
                </c:pt>
                <c:pt idx="3811">
                  <c:v>U2481EA</c:v>
                </c:pt>
                <c:pt idx="3812">
                  <c:v>U2481G</c:v>
                </c:pt>
                <c:pt idx="3813">
                  <c:v>U2481GA</c:v>
                </c:pt>
                <c:pt idx="3814">
                  <c:v>U2486A</c:v>
                </c:pt>
                <c:pt idx="3815">
                  <c:v>U2486AA</c:v>
                </c:pt>
                <c:pt idx="3816">
                  <c:v>U2487AA</c:v>
                </c:pt>
                <c:pt idx="3817">
                  <c:v>U2488AA</c:v>
                </c:pt>
                <c:pt idx="3818">
                  <c:v>U2489AA</c:v>
                </c:pt>
                <c:pt idx="3819">
                  <c:v>U2490AA</c:v>
                </c:pt>
                <c:pt idx="3820">
                  <c:v>U2491AA</c:v>
                </c:pt>
                <c:pt idx="3821">
                  <c:v>U2492AA</c:v>
                </c:pt>
                <c:pt idx="3822">
                  <c:v>U2493AA</c:v>
                </c:pt>
                <c:pt idx="3823">
                  <c:v>U2493AAorU2442A</c:v>
                </c:pt>
                <c:pt idx="3824">
                  <c:v>U2494AA</c:v>
                </c:pt>
                <c:pt idx="3825">
                  <c:v>U2498AA</c:v>
                </c:pt>
                <c:pt idx="3826">
                  <c:v>U2499AA</c:v>
                </c:pt>
                <c:pt idx="3827">
                  <c:v>U2500AA</c:v>
                </c:pt>
                <c:pt idx="3828">
                  <c:v>U2501AA</c:v>
                </c:pt>
                <c:pt idx="3829">
                  <c:v>U2502AA</c:v>
                </c:pt>
                <c:pt idx="3830">
                  <c:v>U2505AA</c:v>
                </c:pt>
                <c:pt idx="3831">
                  <c:v>U2506AA</c:v>
                </c:pt>
                <c:pt idx="3832">
                  <c:v>U2507AA</c:v>
                </c:pt>
                <c:pt idx="3833">
                  <c:v>U2508AA</c:v>
                </c:pt>
                <c:pt idx="3834">
                  <c:v>U2509</c:v>
                </c:pt>
                <c:pt idx="3835">
                  <c:v>U2509AA</c:v>
                </c:pt>
                <c:pt idx="3836">
                  <c:v>U2510AA</c:v>
                </c:pt>
                <c:pt idx="3837">
                  <c:v>U2511AA</c:v>
                </c:pt>
                <c:pt idx="3838">
                  <c:v>U25122AA</c:v>
                </c:pt>
                <c:pt idx="3839">
                  <c:v>U2512AA</c:v>
                </c:pt>
                <c:pt idx="3840">
                  <c:v>U2514AA</c:v>
                </c:pt>
                <c:pt idx="3841">
                  <c:v>U2515AA</c:v>
                </c:pt>
                <c:pt idx="3842">
                  <c:v>U2516AA</c:v>
                </c:pt>
                <c:pt idx="3843">
                  <c:v>U2523AA</c:v>
                </c:pt>
                <c:pt idx="3844">
                  <c:v>U2524AA</c:v>
                </c:pt>
                <c:pt idx="3845">
                  <c:v>U2525AA</c:v>
                </c:pt>
                <c:pt idx="3846">
                  <c:v>U2527A</c:v>
                </c:pt>
                <c:pt idx="3847">
                  <c:v>U2527AA</c:v>
                </c:pt>
                <c:pt idx="3848">
                  <c:v>U2528AA</c:v>
                </c:pt>
                <c:pt idx="3849">
                  <c:v>U2531A</c:v>
                </c:pt>
                <c:pt idx="3850">
                  <c:v>U2531AA</c:v>
                </c:pt>
                <c:pt idx="3851">
                  <c:v>U2642AA</c:v>
                </c:pt>
                <c:pt idx="3852">
                  <c:v>u2710aa</c:v>
                </c:pt>
                <c:pt idx="3853">
                  <c:v>U2738AA</c:v>
                </c:pt>
                <c:pt idx="3854">
                  <c:v>U2739AA</c:v>
                </c:pt>
                <c:pt idx="3855">
                  <c:v>U2740A</c:v>
                </c:pt>
                <c:pt idx="3856">
                  <c:v>u2741aa</c:v>
                </c:pt>
                <c:pt idx="3857">
                  <c:v>U2742AA</c:v>
                </c:pt>
                <c:pt idx="3858">
                  <c:v>U2743AA</c:v>
                </c:pt>
                <c:pt idx="3859">
                  <c:v>U2744AA</c:v>
                </c:pt>
                <c:pt idx="3860">
                  <c:v>U2745A</c:v>
                </c:pt>
                <c:pt idx="3861">
                  <c:v>U2745AA</c:v>
                </c:pt>
                <c:pt idx="3862">
                  <c:v>U2746AA</c:v>
                </c:pt>
                <c:pt idx="3863">
                  <c:v>U2747AA</c:v>
                </c:pt>
                <c:pt idx="3864">
                  <c:v>U2749A</c:v>
                </c:pt>
                <c:pt idx="3865">
                  <c:v>U2749AA</c:v>
                </c:pt>
                <c:pt idx="3866">
                  <c:v>U2750AA</c:v>
                </c:pt>
                <c:pt idx="3867">
                  <c:v>U2752AA</c:v>
                </c:pt>
                <c:pt idx="3868">
                  <c:v>U2754AA</c:v>
                </c:pt>
                <c:pt idx="3869">
                  <c:v>U2755AA</c:v>
                </c:pt>
                <c:pt idx="3870">
                  <c:v>U2756AA</c:v>
                </c:pt>
                <c:pt idx="3871">
                  <c:v>U2757AA</c:v>
                </c:pt>
                <c:pt idx="3872">
                  <c:v>U2759AA</c:v>
                </c:pt>
                <c:pt idx="3873">
                  <c:v>U275AA</c:v>
                </c:pt>
                <c:pt idx="3874">
                  <c:v>U2760AA</c:v>
                </c:pt>
                <c:pt idx="3875">
                  <c:v>U2761AA</c:v>
                </c:pt>
                <c:pt idx="3876">
                  <c:v>U2762AA</c:v>
                </c:pt>
                <c:pt idx="3877">
                  <c:v>U2763AA</c:v>
                </c:pt>
                <c:pt idx="3878">
                  <c:v>U2764A</c:v>
                </c:pt>
                <c:pt idx="3879">
                  <c:v>U2764AA</c:v>
                </c:pt>
                <c:pt idx="3880">
                  <c:v>U2765AA</c:v>
                </c:pt>
                <c:pt idx="3881">
                  <c:v>U2766AA</c:v>
                </c:pt>
                <c:pt idx="3882">
                  <c:v>U2768AA</c:v>
                </c:pt>
                <c:pt idx="3883">
                  <c:v>U2770A</c:v>
                </c:pt>
                <c:pt idx="3884">
                  <c:v>U2770AA</c:v>
                </c:pt>
                <c:pt idx="3885">
                  <c:v>U2771AA</c:v>
                </c:pt>
                <c:pt idx="3886">
                  <c:v>U2772AA</c:v>
                </c:pt>
                <c:pt idx="3887">
                  <c:v>U2786AA</c:v>
                </c:pt>
                <c:pt idx="3888">
                  <c:v>U2787EA</c:v>
                </c:pt>
                <c:pt idx="3889">
                  <c:v>U2790AA</c:v>
                </c:pt>
                <c:pt idx="3890">
                  <c:v>U2790BA</c:v>
                </c:pt>
                <c:pt idx="3891">
                  <c:v>U2791BA</c:v>
                </c:pt>
                <c:pt idx="3892">
                  <c:v>U2791FA</c:v>
                </c:pt>
                <c:pt idx="3893">
                  <c:v>U2793DA</c:v>
                </c:pt>
                <c:pt idx="3894">
                  <c:v>U2793EA</c:v>
                </c:pt>
                <c:pt idx="3895">
                  <c:v>U2793FA</c:v>
                </c:pt>
                <c:pt idx="3896">
                  <c:v>U2795AA</c:v>
                </c:pt>
                <c:pt idx="3897">
                  <c:v>U2795EA</c:v>
                </c:pt>
                <c:pt idx="3898">
                  <c:v>U2797BA</c:v>
                </c:pt>
                <c:pt idx="3899">
                  <c:v>U2797CA</c:v>
                </c:pt>
                <c:pt idx="3900">
                  <c:v>U2798CA</c:v>
                </c:pt>
                <c:pt idx="3901">
                  <c:v>U2800FA</c:v>
                </c:pt>
                <c:pt idx="3902">
                  <c:v>U2802AA</c:v>
                </c:pt>
                <c:pt idx="3903">
                  <c:v>U2803A</c:v>
                </c:pt>
                <c:pt idx="3904">
                  <c:v>U2803AA</c:v>
                </c:pt>
                <c:pt idx="3905">
                  <c:v>U2804AA</c:v>
                </c:pt>
                <c:pt idx="3906">
                  <c:v>U2805AA</c:v>
                </c:pt>
                <c:pt idx="3907">
                  <c:v>U2806AA</c:v>
                </c:pt>
                <c:pt idx="3908">
                  <c:v>U280899</c:v>
                </c:pt>
                <c:pt idx="3909">
                  <c:v>U2808AA</c:v>
                </c:pt>
                <c:pt idx="3910">
                  <c:v>U2809A</c:v>
                </c:pt>
                <c:pt idx="3911">
                  <c:v>U2809AA</c:v>
                </c:pt>
                <c:pt idx="3912">
                  <c:v>U2810AA</c:v>
                </c:pt>
                <c:pt idx="3913">
                  <c:v>U2811AA</c:v>
                </c:pt>
                <c:pt idx="3914">
                  <c:v>U2828AA</c:v>
                </c:pt>
                <c:pt idx="3915">
                  <c:v>u-2828aa</c:v>
                </c:pt>
                <c:pt idx="3916">
                  <c:v>U2828ad</c:v>
                </c:pt>
                <c:pt idx="3917">
                  <c:v>U2829AA</c:v>
                </c:pt>
                <c:pt idx="3918">
                  <c:v>U2831AA</c:v>
                </c:pt>
                <c:pt idx="3919">
                  <c:v>U2832AA</c:v>
                </c:pt>
                <c:pt idx="3920">
                  <c:v>U2833KA</c:v>
                </c:pt>
                <c:pt idx="3921">
                  <c:v>U2839AA</c:v>
                </c:pt>
                <c:pt idx="3922">
                  <c:v>U2840AA</c:v>
                </c:pt>
                <c:pt idx="3923">
                  <c:v>U2847AA</c:v>
                </c:pt>
                <c:pt idx="3924">
                  <c:v>U2849AC</c:v>
                </c:pt>
                <c:pt idx="3925">
                  <c:v>U284AC</c:v>
                </c:pt>
                <c:pt idx="3926">
                  <c:v>U2853AB</c:v>
                </c:pt>
                <c:pt idx="3927">
                  <c:v>U2883AA</c:v>
                </c:pt>
                <c:pt idx="3928">
                  <c:v>U2898DA</c:v>
                </c:pt>
                <c:pt idx="3929">
                  <c:v>U2941AA</c:v>
                </c:pt>
                <c:pt idx="3930">
                  <c:v>U2941BA</c:v>
                </c:pt>
                <c:pt idx="3931">
                  <c:v>U2968AA</c:v>
                </c:pt>
                <c:pt idx="3932">
                  <c:v>U3073CA</c:v>
                </c:pt>
                <c:pt idx="3933">
                  <c:v>U3161CA</c:v>
                </c:pt>
                <c:pt idx="3934">
                  <c:v>U3167BA</c:v>
                </c:pt>
                <c:pt idx="3935">
                  <c:v>U3167DA</c:v>
                </c:pt>
                <c:pt idx="3936">
                  <c:v>U3167FA</c:v>
                </c:pt>
                <c:pt idx="3937">
                  <c:v>U3171BA</c:v>
                </c:pt>
                <c:pt idx="3938">
                  <c:v>U3173AA</c:v>
                </c:pt>
                <c:pt idx="3939">
                  <c:v>U3173BA</c:v>
                </c:pt>
                <c:pt idx="3940">
                  <c:v>U3173CA</c:v>
                </c:pt>
                <c:pt idx="3941">
                  <c:v>U3173D</c:v>
                </c:pt>
                <c:pt idx="3942">
                  <c:v>U3174E</c:v>
                </c:pt>
                <c:pt idx="3943">
                  <c:v>U3174EA</c:v>
                </c:pt>
                <c:pt idx="3944">
                  <c:v>U3176</c:v>
                </c:pt>
                <c:pt idx="3945">
                  <c:v>U31766A</c:v>
                </c:pt>
                <c:pt idx="3946">
                  <c:v>U3176CA</c:v>
                </c:pt>
                <c:pt idx="3947">
                  <c:v>U3176FA</c:v>
                </c:pt>
                <c:pt idx="3948">
                  <c:v>U3177</c:v>
                </c:pt>
                <c:pt idx="3949">
                  <c:v>U3177AA</c:v>
                </c:pt>
                <c:pt idx="3950">
                  <c:v>U3177BA</c:v>
                </c:pt>
                <c:pt idx="3951">
                  <c:v>U3177DA</c:v>
                </c:pt>
                <c:pt idx="3952">
                  <c:v>U3178BA</c:v>
                </c:pt>
                <c:pt idx="3953">
                  <c:v>u317AA</c:v>
                </c:pt>
                <c:pt idx="3954">
                  <c:v>U3184AA</c:v>
                </c:pt>
                <c:pt idx="3955">
                  <c:v>U3185AA</c:v>
                </c:pt>
                <c:pt idx="3956">
                  <c:v>U3186</c:v>
                </c:pt>
                <c:pt idx="3957">
                  <c:v>U3186AA</c:v>
                </c:pt>
                <c:pt idx="3958">
                  <c:v>U3188AA</c:v>
                </c:pt>
                <c:pt idx="3959">
                  <c:v>U3189A</c:v>
                </c:pt>
                <c:pt idx="3960">
                  <c:v>U3189AA</c:v>
                </c:pt>
                <c:pt idx="3961">
                  <c:v>U318AA</c:v>
                </c:pt>
                <c:pt idx="3962">
                  <c:v>U3190AA</c:v>
                </c:pt>
                <c:pt idx="3963">
                  <c:v>U3191AA</c:v>
                </c:pt>
                <c:pt idx="3964">
                  <c:v>U3192AA</c:v>
                </c:pt>
                <c:pt idx="3965">
                  <c:v>U3193AA</c:v>
                </c:pt>
                <c:pt idx="3966">
                  <c:v>U3194AA</c:v>
                </c:pt>
                <c:pt idx="3967">
                  <c:v>U3195AA</c:v>
                </c:pt>
                <c:pt idx="3968">
                  <c:v>U3196AA</c:v>
                </c:pt>
                <c:pt idx="3969">
                  <c:v>U3197AB</c:v>
                </c:pt>
                <c:pt idx="3970">
                  <c:v>U3198A</c:v>
                </c:pt>
                <c:pt idx="3971">
                  <c:v>U3198AA</c:v>
                </c:pt>
                <c:pt idx="3972">
                  <c:v>U3199A</c:v>
                </c:pt>
                <c:pt idx="3973">
                  <c:v>U3199AA</c:v>
                </c:pt>
                <c:pt idx="3974">
                  <c:v>U3200AA</c:v>
                </c:pt>
                <c:pt idx="3975">
                  <c:v>U3201AA</c:v>
                </c:pt>
                <c:pt idx="3976">
                  <c:v>U3202AA</c:v>
                </c:pt>
                <c:pt idx="3977">
                  <c:v>U3203AA</c:v>
                </c:pt>
                <c:pt idx="3978">
                  <c:v>U3204AA</c:v>
                </c:pt>
                <c:pt idx="3979">
                  <c:v>U3205CA</c:v>
                </c:pt>
                <c:pt idx="3980">
                  <c:v>U3207AA</c:v>
                </c:pt>
                <c:pt idx="3981">
                  <c:v>U3208AA</c:v>
                </c:pt>
                <c:pt idx="3982">
                  <c:v>U3209AA</c:v>
                </c:pt>
                <c:pt idx="3983">
                  <c:v>U320AA</c:v>
                </c:pt>
                <c:pt idx="3984">
                  <c:v>U3210A</c:v>
                </c:pt>
                <c:pt idx="3985">
                  <c:v>U3210AA</c:v>
                </c:pt>
                <c:pt idx="3986">
                  <c:v>U3211AA</c:v>
                </c:pt>
                <c:pt idx="3987">
                  <c:v>U3212AA</c:v>
                </c:pt>
                <c:pt idx="3988">
                  <c:v>U3213AA</c:v>
                </c:pt>
                <c:pt idx="3989">
                  <c:v>U3214AA</c:v>
                </c:pt>
                <c:pt idx="3990">
                  <c:v>U3216AA</c:v>
                </c:pt>
                <c:pt idx="3991">
                  <c:v>U3224BB</c:v>
                </c:pt>
                <c:pt idx="3992">
                  <c:v>U3226AA</c:v>
                </c:pt>
                <c:pt idx="3993">
                  <c:v>U3227AA</c:v>
                </c:pt>
                <c:pt idx="3994">
                  <c:v>U3232AA</c:v>
                </c:pt>
                <c:pt idx="3995">
                  <c:v>U3237AA</c:v>
                </c:pt>
                <c:pt idx="3996">
                  <c:v>U3238AA</c:v>
                </c:pt>
                <c:pt idx="3997">
                  <c:v>U3239AA</c:v>
                </c:pt>
                <c:pt idx="3998">
                  <c:v>U3243AA</c:v>
                </c:pt>
                <c:pt idx="3999">
                  <c:v>U3253BA</c:v>
                </c:pt>
                <c:pt idx="4000">
                  <c:v>U3253CA</c:v>
                </c:pt>
                <c:pt idx="4001">
                  <c:v>U3254DA</c:v>
                </c:pt>
                <c:pt idx="4002">
                  <c:v>U3259EA</c:v>
                </c:pt>
                <c:pt idx="4003">
                  <c:v>U3259EH</c:v>
                </c:pt>
                <c:pt idx="4004">
                  <c:v>u3259fa</c:v>
                </c:pt>
                <c:pt idx="4005">
                  <c:v>U3260A</c:v>
                </c:pt>
                <c:pt idx="4006">
                  <c:v>U3260AA</c:v>
                </c:pt>
                <c:pt idx="4007">
                  <c:v>U3260BA</c:v>
                </c:pt>
                <c:pt idx="4008">
                  <c:v>U3260EA</c:v>
                </c:pt>
                <c:pt idx="4009">
                  <c:v>U3261AA</c:v>
                </c:pt>
                <c:pt idx="4010">
                  <c:v>U3261BA</c:v>
                </c:pt>
                <c:pt idx="4011">
                  <c:v>U3261BIH</c:v>
                </c:pt>
                <c:pt idx="4012">
                  <c:v>U3261LA</c:v>
                </c:pt>
                <c:pt idx="4013">
                  <c:v>U32621A</c:v>
                </c:pt>
                <c:pt idx="4014">
                  <c:v>U3262DA</c:v>
                </c:pt>
                <c:pt idx="4015">
                  <c:v>U3262EA</c:v>
                </c:pt>
                <c:pt idx="4016">
                  <c:v>U3262FA</c:v>
                </c:pt>
                <c:pt idx="4017">
                  <c:v>U3262IA</c:v>
                </c:pt>
                <c:pt idx="4018">
                  <c:v>U3262JA</c:v>
                </c:pt>
                <c:pt idx="4019">
                  <c:v>U3263CA</c:v>
                </c:pt>
                <c:pt idx="4020">
                  <c:v>U3263DA</c:v>
                </c:pt>
                <c:pt idx="4021">
                  <c:v>U3264DA</c:v>
                </c:pt>
                <c:pt idx="4022">
                  <c:v>U32651A</c:v>
                </c:pt>
                <c:pt idx="4023">
                  <c:v>U3265CA</c:v>
                </c:pt>
                <c:pt idx="4024">
                  <c:v>U3265JA</c:v>
                </c:pt>
                <c:pt idx="4025">
                  <c:v>U3265UA</c:v>
                </c:pt>
                <c:pt idx="4026">
                  <c:v>U3266AA</c:v>
                </c:pt>
                <c:pt idx="4027">
                  <c:v>U3266CA</c:v>
                </c:pt>
                <c:pt idx="4028">
                  <c:v>U3267AA</c:v>
                </c:pt>
                <c:pt idx="4029">
                  <c:v>U3267MA</c:v>
                </c:pt>
                <c:pt idx="4030">
                  <c:v>U3270GA</c:v>
                </c:pt>
                <c:pt idx="4031">
                  <c:v>U3271AA</c:v>
                </c:pt>
                <c:pt idx="4032">
                  <c:v>U3271HA</c:v>
                </c:pt>
                <c:pt idx="4033">
                  <c:v>U3271IA</c:v>
                </c:pt>
                <c:pt idx="4034">
                  <c:v>U3272AA</c:v>
                </c:pt>
                <c:pt idx="4035">
                  <c:v>U3272BA</c:v>
                </c:pt>
                <c:pt idx="4036">
                  <c:v>U3272DA</c:v>
                </c:pt>
                <c:pt idx="4037">
                  <c:v>U3273AA</c:v>
                </c:pt>
                <c:pt idx="4038">
                  <c:v>U3273BA</c:v>
                </c:pt>
                <c:pt idx="4039">
                  <c:v>U3274BA</c:v>
                </c:pt>
                <c:pt idx="4040">
                  <c:v>U3274DA</c:v>
                </c:pt>
                <c:pt idx="4041">
                  <c:v>U3292AA</c:v>
                </c:pt>
                <c:pt idx="4042">
                  <c:v>U3350AA</c:v>
                </c:pt>
                <c:pt idx="4043">
                  <c:v>U3352AA</c:v>
                </c:pt>
                <c:pt idx="4044">
                  <c:v>U3366AA</c:v>
                </c:pt>
                <c:pt idx="4045">
                  <c:v>U3367AB</c:v>
                </c:pt>
                <c:pt idx="4046">
                  <c:v>U3376AA</c:v>
                </c:pt>
                <c:pt idx="4047">
                  <c:v>U3377AA</c:v>
                </c:pt>
                <c:pt idx="4048">
                  <c:v>U3378A</c:v>
                </c:pt>
                <c:pt idx="4049">
                  <c:v>U3378AB</c:v>
                </c:pt>
                <c:pt idx="4050">
                  <c:v>U3394A</c:v>
                </c:pt>
                <c:pt idx="4051">
                  <c:v>U351AA</c:v>
                </c:pt>
                <c:pt idx="4052">
                  <c:v>U3562AA</c:v>
                </c:pt>
                <c:pt idx="4053">
                  <c:v>U3563BA</c:v>
                </c:pt>
                <c:pt idx="4054">
                  <c:v>U3564AA</c:v>
                </c:pt>
                <c:pt idx="4055">
                  <c:v>U3565AA</c:v>
                </c:pt>
                <c:pt idx="4056">
                  <c:v>U3566AA</c:v>
                </c:pt>
                <c:pt idx="4057">
                  <c:v>U3566CA</c:v>
                </c:pt>
                <c:pt idx="4058">
                  <c:v>U35670A</c:v>
                </c:pt>
                <c:pt idx="4059">
                  <c:v>U3567BA</c:v>
                </c:pt>
                <c:pt idx="4060">
                  <c:v>U3567DA</c:v>
                </c:pt>
                <c:pt idx="4061">
                  <c:v>U3568AA</c:v>
                </c:pt>
                <c:pt idx="4062">
                  <c:v>U3570CA</c:v>
                </c:pt>
                <c:pt idx="4063">
                  <c:v>U3572DA</c:v>
                </c:pt>
                <c:pt idx="4064">
                  <c:v>U3574BA</c:v>
                </c:pt>
                <c:pt idx="4065">
                  <c:v>U3575EA</c:v>
                </c:pt>
                <c:pt idx="4066">
                  <c:v>U3575FA</c:v>
                </c:pt>
                <c:pt idx="4067">
                  <c:v>U3576AA</c:v>
                </c:pt>
                <c:pt idx="4068">
                  <c:v>U3578GA</c:v>
                </c:pt>
                <c:pt idx="4069">
                  <c:v>U3579AA</c:v>
                </c:pt>
                <c:pt idx="4070">
                  <c:v>U3579DA</c:v>
                </c:pt>
                <c:pt idx="4071">
                  <c:v>U3580AA</c:v>
                </c:pt>
                <c:pt idx="4072">
                  <c:v>U35818A</c:v>
                </c:pt>
                <c:pt idx="4073">
                  <c:v>U3581BA</c:v>
                </c:pt>
                <c:pt idx="4074">
                  <c:v>U3599AA</c:v>
                </c:pt>
                <c:pt idx="4075">
                  <c:v>U3600AA</c:v>
                </c:pt>
                <c:pt idx="4076">
                  <c:v>U3601AA</c:v>
                </c:pt>
                <c:pt idx="4077">
                  <c:v>U3602AA</c:v>
                </c:pt>
                <c:pt idx="4078">
                  <c:v>U3603AA</c:v>
                </c:pt>
                <c:pt idx="4079">
                  <c:v>U3604BA</c:v>
                </c:pt>
                <c:pt idx="4080">
                  <c:v>U3605BA</c:v>
                </c:pt>
                <c:pt idx="4081">
                  <c:v>U3607AA</c:v>
                </c:pt>
                <c:pt idx="4082">
                  <c:v>U3609AA</c:v>
                </c:pt>
                <c:pt idx="4083">
                  <c:v>U36100AA</c:v>
                </c:pt>
                <c:pt idx="4084">
                  <c:v>U3610AA</c:v>
                </c:pt>
                <c:pt idx="4085">
                  <c:v>U3612AA</c:v>
                </c:pt>
                <c:pt idx="4086">
                  <c:v>U3613AA</c:v>
                </c:pt>
                <c:pt idx="4087">
                  <c:v>U3614AA</c:v>
                </c:pt>
                <c:pt idx="4088">
                  <c:v>U3616AA</c:v>
                </c:pt>
                <c:pt idx="4089">
                  <c:v>U3616CA</c:v>
                </c:pt>
                <c:pt idx="4090">
                  <c:v>U3617A</c:v>
                </c:pt>
                <c:pt idx="4091">
                  <c:v>U3617AA</c:v>
                </c:pt>
                <c:pt idx="4092">
                  <c:v>U3618BA</c:v>
                </c:pt>
                <c:pt idx="4093">
                  <c:v>U3620CB</c:v>
                </c:pt>
                <c:pt idx="4094">
                  <c:v>U3621DA</c:v>
                </c:pt>
                <c:pt idx="4095">
                  <c:v>U3622AA</c:v>
                </c:pt>
                <c:pt idx="4096">
                  <c:v>U36313AA</c:v>
                </c:pt>
                <c:pt idx="4097">
                  <c:v>U3631AA</c:v>
                </c:pt>
                <c:pt idx="4098">
                  <c:v>U3635AA</c:v>
                </c:pt>
                <c:pt idx="4099">
                  <c:v>U3637AA</c:v>
                </c:pt>
                <c:pt idx="4100">
                  <c:v>U3639CA</c:v>
                </c:pt>
                <c:pt idx="4101">
                  <c:v>U3639DA</c:v>
                </c:pt>
                <c:pt idx="4102">
                  <c:v>U3643DA</c:v>
                </c:pt>
                <c:pt idx="4103">
                  <c:v>U3645D4</c:v>
                </c:pt>
                <c:pt idx="4104">
                  <c:v>U3645da</c:v>
                </c:pt>
                <c:pt idx="4105">
                  <c:v>U3650AA</c:v>
                </c:pt>
                <c:pt idx="4106">
                  <c:v>U3651AA</c:v>
                </c:pt>
                <c:pt idx="4107">
                  <c:v>U3652AA</c:v>
                </c:pt>
                <c:pt idx="4108">
                  <c:v>U3653AA</c:v>
                </c:pt>
                <c:pt idx="4109">
                  <c:v>U3654AA</c:v>
                </c:pt>
                <c:pt idx="4110">
                  <c:v>U3655AA</c:v>
                </c:pt>
                <c:pt idx="4111">
                  <c:v>U3662AA</c:v>
                </c:pt>
                <c:pt idx="4112">
                  <c:v>U3665CA</c:v>
                </c:pt>
                <c:pt idx="4113">
                  <c:v>U3666BA</c:v>
                </c:pt>
                <c:pt idx="4114">
                  <c:v>U3697AA</c:v>
                </c:pt>
                <c:pt idx="4115">
                  <c:v>U3698AB</c:v>
                </c:pt>
                <c:pt idx="4116">
                  <c:v>U3699AA</c:v>
                </c:pt>
                <c:pt idx="4117">
                  <c:v>U3700AA</c:v>
                </c:pt>
                <c:pt idx="4118">
                  <c:v>U3703AA</c:v>
                </c:pt>
                <c:pt idx="4119">
                  <c:v>U3703AAF</c:v>
                </c:pt>
                <c:pt idx="4120">
                  <c:v>U3715AA</c:v>
                </c:pt>
                <c:pt idx="4121">
                  <c:v>U3716AA</c:v>
                </c:pt>
                <c:pt idx="4122">
                  <c:v>U3719AA</c:v>
                </c:pt>
                <c:pt idx="4123">
                  <c:v>U3720AA</c:v>
                </c:pt>
                <c:pt idx="4124">
                  <c:v>u3721aa</c:v>
                </c:pt>
                <c:pt idx="4125">
                  <c:v>U3726AA</c:v>
                </c:pt>
                <c:pt idx="4126">
                  <c:v>U3727AA</c:v>
                </c:pt>
                <c:pt idx="4127">
                  <c:v>U3728AA</c:v>
                </c:pt>
                <c:pt idx="4128">
                  <c:v>U3730AA</c:v>
                </c:pt>
                <c:pt idx="4129">
                  <c:v>U3731AA</c:v>
                </c:pt>
                <c:pt idx="4130">
                  <c:v>U3734AA</c:v>
                </c:pt>
                <c:pt idx="4131">
                  <c:v>U3737AA</c:v>
                </c:pt>
                <c:pt idx="4132">
                  <c:v>U3739AA</c:v>
                </c:pt>
                <c:pt idx="4133">
                  <c:v>U373YAA</c:v>
                </c:pt>
                <c:pt idx="4134">
                  <c:v>U3740AA</c:v>
                </c:pt>
                <c:pt idx="4135">
                  <c:v>U3741AA</c:v>
                </c:pt>
                <c:pt idx="4136">
                  <c:v>U3743AA</c:v>
                </c:pt>
                <c:pt idx="4137">
                  <c:v>U3744AA</c:v>
                </c:pt>
                <c:pt idx="4138">
                  <c:v>u3757ba</c:v>
                </c:pt>
                <c:pt idx="4139">
                  <c:v>U37670A</c:v>
                </c:pt>
                <c:pt idx="4140">
                  <c:v>U3775CA</c:v>
                </c:pt>
                <c:pt idx="4141">
                  <c:v>U3776BA</c:v>
                </c:pt>
                <c:pt idx="4142">
                  <c:v>U3776DA</c:v>
                </c:pt>
                <c:pt idx="4143">
                  <c:v>U3783AC</c:v>
                </c:pt>
                <c:pt idx="4144">
                  <c:v>U3784</c:v>
                </c:pt>
                <c:pt idx="4145">
                  <c:v>U3784AA</c:v>
                </c:pt>
                <c:pt idx="4146">
                  <c:v>U3787aa</c:v>
                </c:pt>
                <c:pt idx="4147">
                  <c:v>U3788AA</c:v>
                </c:pt>
                <c:pt idx="4148">
                  <c:v>U3794BA</c:v>
                </c:pt>
                <c:pt idx="4149">
                  <c:v>U3794CB</c:v>
                </c:pt>
                <c:pt idx="4150">
                  <c:v>u3820da</c:v>
                </c:pt>
                <c:pt idx="4151">
                  <c:v>U4114DA</c:v>
                </c:pt>
                <c:pt idx="4152">
                  <c:v>U4122CA</c:v>
                </c:pt>
                <c:pt idx="4153">
                  <c:v>U4124AA</c:v>
                </c:pt>
                <c:pt idx="4154">
                  <c:v>U4124CA</c:v>
                </c:pt>
                <c:pt idx="4155">
                  <c:v>U4147BA</c:v>
                </c:pt>
                <c:pt idx="4156">
                  <c:v>U4147CA</c:v>
                </c:pt>
                <c:pt idx="4157">
                  <c:v>U4149AA</c:v>
                </c:pt>
                <c:pt idx="4158">
                  <c:v>U4159BB</c:v>
                </c:pt>
                <c:pt idx="4159">
                  <c:v>U4176BA</c:v>
                </c:pt>
                <c:pt idx="4160">
                  <c:v>u4184ba</c:v>
                </c:pt>
                <c:pt idx="4161">
                  <c:v>U4184BB</c:v>
                </c:pt>
                <c:pt idx="4162">
                  <c:v>U4197BA</c:v>
                </c:pt>
                <c:pt idx="4163">
                  <c:v>U4231B</c:v>
                </c:pt>
                <c:pt idx="4164">
                  <c:v>U4231BA</c:v>
                </c:pt>
                <c:pt idx="4165">
                  <c:v>U4231BB</c:v>
                </c:pt>
                <c:pt idx="4166">
                  <c:v>U4231CA</c:v>
                </c:pt>
                <c:pt idx="4167">
                  <c:v>U4231CD</c:v>
                </c:pt>
                <c:pt idx="4168">
                  <c:v>U42786BA</c:v>
                </c:pt>
                <c:pt idx="4169">
                  <c:v>U4455AB</c:v>
                </c:pt>
                <c:pt idx="4170">
                  <c:v>U4481AA</c:v>
                </c:pt>
                <c:pt idx="4171">
                  <c:v>U4481B</c:v>
                </c:pt>
                <c:pt idx="4172">
                  <c:v>U4481BA</c:v>
                </c:pt>
                <c:pt idx="4173">
                  <c:v>U4482AA</c:v>
                </c:pt>
                <c:pt idx="4174">
                  <c:v>U4482AB</c:v>
                </c:pt>
                <c:pt idx="4175">
                  <c:v>U4482BA</c:v>
                </c:pt>
                <c:pt idx="4176">
                  <c:v>U4483AA</c:v>
                </c:pt>
                <c:pt idx="4177">
                  <c:v>U4483AC</c:v>
                </c:pt>
                <c:pt idx="4178">
                  <c:v>U4483BA</c:v>
                </c:pt>
                <c:pt idx="4179">
                  <c:v>U4485ea</c:v>
                </c:pt>
                <c:pt idx="4180">
                  <c:v>U4488EA</c:v>
                </c:pt>
                <c:pt idx="4181">
                  <c:v>U4489AA</c:v>
                </c:pt>
                <c:pt idx="4182">
                  <c:v>U448LBA</c:v>
                </c:pt>
                <c:pt idx="4183">
                  <c:v>U4490AA</c:v>
                </c:pt>
                <c:pt idx="4184">
                  <c:v>U4490CA</c:v>
                </c:pt>
                <c:pt idx="4185">
                  <c:v>U4491AA</c:v>
                </c:pt>
                <c:pt idx="4186">
                  <c:v>U4492BA</c:v>
                </c:pt>
                <c:pt idx="4187">
                  <c:v>U4493AA</c:v>
                </c:pt>
                <c:pt idx="4188">
                  <c:v>U4494AA</c:v>
                </c:pt>
                <c:pt idx="4189">
                  <c:v>U4496AA</c:v>
                </c:pt>
                <c:pt idx="4190">
                  <c:v>u4497aa</c:v>
                </c:pt>
                <c:pt idx="4191">
                  <c:v>U4498BA</c:v>
                </c:pt>
                <c:pt idx="4192">
                  <c:v>U4499AA</c:v>
                </c:pt>
                <c:pt idx="4193">
                  <c:v>U449BA</c:v>
                </c:pt>
                <c:pt idx="4194">
                  <c:v>U4524AA</c:v>
                </c:pt>
                <c:pt idx="4195">
                  <c:v>U4525AA</c:v>
                </c:pt>
                <c:pt idx="4196">
                  <c:v>U4526AA</c:v>
                </c:pt>
                <c:pt idx="4197">
                  <c:v>U4527EA</c:v>
                </c:pt>
                <c:pt idx="4198">
                  <c:v>U4527EB</c:v>
                </c:pt>
                <c:pt idx="4199">
                  <c:v>U4530AA</c:v>
                </c:pt>
                <c:pt idx="4200">
                  <c:v>U4537AA</c:v>
                </c:pt>
                <c:pt idx="4201">
                  <c:v>U4542AA</c:v>
                </c:pt>
                <c:pt idx="4202">
                  <c:v>U4544EA</c:v>
                </c:pt>
                <c:pt idx="4203">
                  <c:v>U4545AA</c:v>
                </c:pt>
                <c:pt idx="4204">
                  <c:v>U4547CA</c:v>
                </c:pt>
                <c:pt idx="4205">
                  <c:v>u4547da</c:v>
                </c:pt>
                <c:pt idx="4206">
                  <c:v>U4547EA</c:v>
                </c:pt>
                <c:pt idx="4207">
                  <c:v>U4547FA</c:v>
                </c:pt>
                <c:pt idx="4208">
                  <c:v>U4692AA</c:v>
                </c:pt>
                <c:pt idx="4209">
                  <c:v>U4692BA</c:v>
                </c:pt>
                <c:pt idx="4210">
                  <c:v>U4692CA</c:v>
                </c:pt>
                <c:pt idx="4211">
                  <c:v>U4693CA</c:v>
                </c:pt>
                <c:pt idx="4212">
                  <c:v>U4693DA</c:v>
                </c:pt>
                <c:pt idx="4213">
                  <c:v>U4694CA</c:v>
                </c:pt>
                <c:pt idx="4214">
                  <c:v>U4694EA</c:v>
                </c:pt>
                <c:pt idx="4215">
                  <c:v>U4696EA</c:v>
                </c:pt>
                <c:pt idx="4216">
                  <c:v>U4697CA</c:v>
                </c:pt>
                <c:pt idx="4217">
                  <c:v>U4698CB</c:v>
                </c:pt>
                <c:pt idx="4218">
                  <c:v>U4698EA</c:v>
                </c:pt>
                <c:pt idx="4219">
                  <c:v>U4709AA</c:v>
                </c:pt>
                <c:pt idx="4220">
                  <c:v>U4709FA</c:v>
                </c:pt>
                <c:pt idx="4221">
                  <c:v>U4711DA</c:v>
                </c:pt>
                <c:pt idx="4222">
                  <c:v>U4712AA</c:v>
                </c:pt>
                <c:pt idx="4223">
                  <c:v>U4713AA</c:v>
                </c:pt>
                <c:pt idx="4224">
                  <c:v>U4714AA</c:v>
                </c:pt>
                <c:pt idx="4225">
                  <c:v>U4715AA</c:v>
                </c:pt>
                <c:pt idx="4226">
                  <c:v>U4716AA</c:v>
                </c:pt>
                <c:pt idx="4227">
                  <c:v>U4717AA</c:v>
                </c:pt>
                <c:pt idx="4228">
                  <c:v>U4718AA</c:v>
                </c:pt>
                <c:pt idx="4229">
                  <c:v>U47568A</c:v>
                </c:pt>
                <c:pt idx="4230">
                  <c:v>U4756BA</c:v>
                </c:pt>
                <c:pt idx="4231">
                  <c:v>U4758AA</c:v>
                </c:pt>
                <c:pt idx="4232">
                  <c:v>u4758ba</c:v>
                </c:pt>
                <c:pt idx="4233">
                  <c:v>U4759AA</c:v>
                </c:pt>
                <c:pt idx="4234">
                  <c:v>U4760AA</c:v>
                </c:pt>
                <c:pt idx="4235">
                  <c:v>U4761AA</c:v>
                </c:pt>
                <c:pt idx="4236">
                  <c:v>U4762BA</c:v>
                </c:pt>
                <c:pt idx="4237">
                  <c:v>U4764AA</c:v>
                </c:pt>
                <c:pt idx="4238">
                  <c:v>U4764AAA</c:v>
                </c:pt>
                <c:pt idx="4239">
                  <c:v>U4765AA</c:v>
                </c:pt>
                <c:pt idx="4240">
                  <c:v>U4766AA</c:v>
                </c:pt>
                <c:pt idx="4241">
                  <c:v>U4767AA</c:v>
                </c:pt>
                <c:pt idx="4242">
                  <c:v>U4768AA</c:v>
                </c:pt>
                <c:pt idx="4243">
                  <c:v>U4769AA</c:v>
                </c:pt>
                <c:pt idx="4244">
                  <c:v>U4771AA</c:v>
                </c:pt>
                <c:pt idx="4245">
                  <c:v>U4772AA</c:v>
                </c:pt>
                <c:pt idx="4246">
                  <c:v>U4775AA</c:v>
                </c:pt>
                <c:pt idx="4247">
                  <c:v>U4779AA</c:v>
                </c:pt>
                <c:pt idx="4248">
                  <c:v>u4780aa</c:v>
                </c:pt>
                <c:pt idx="4249">
                  <c:v>U4781AA</c:v>
                </c:pt>
                <c:pt idx="4250">
                  <c:v>U4782AA</c:v>
                </c:pt>
                <c:pt idx="4251">
                  <c:v>U4783AA</c:v>
                </c:pt>
                <c:pt idx="4252">
                  <c:v>U4784AA</c:v>
                </c:pt>
                <c:pt idx="4253">
                  <c:v>U4785AA</c:v>
                </c:pt>
                <c:pt idx="4254">
                  <c:v>U4786AA</c:v>
                </c:pt>
                <c:pt idx="4255">
                  <c:v>U47878A</c:v>
                </c:pt>
                <c:pt idx="4256">
                  <c:v>U4787AA</c:v>
                </c:pt>
                <c:pt idx="4257">
                  <c:v>U4788AA</c:v>
                </c:pt>
                <c:pt idx="4258">
                  <c:v>U4789AA</c:v>
                </c:pt>
                <c:pt idx="4259">
                  <c:v>U478AA</c:v>
                </c:pt>
                <c:pt idx="4260">
                  <c:v>U4790AA</c:v>
                </c:pt>
                <c:pt idx="4261">
                  <c:v>U4791CA</c:v>
                </c:pt>
                <c:pt idx="4262">
                  <c:v>U4793AA</c:v>
                </c:pt>
                <c:pt idx="4263">
                  <c:v>U4794BA</c:v>
                </c:pt>
                <c:pt idx="4264">
                  <c:v>U4794CA</c:v>
                </c:pt>
                <c:pt idx="4265">
                  <c:v>U479BA</c:v>
                </c:pt>
                <c:pt idx="4266">
                  <c:v>U47HAA</c:v>
                </c:pt>
                <c:pt idx="4267">
                  <c:v>U4809AA</c:v>
                </c:pt>
                <c:pt idx="4268">
                  <c:v>U4906AC</c:v>
                </c:pt>
                <c:pt idx="4269">
                  <c:v>U4978AB</c:v>
                </c:pt>
                <c:pt idx="4270">
                  <c:v>U4983FA</c:v>
                </c:pt>
                <c:pt idx="4271">
                  <c:v>U4990CA</c:v>
                </c:pt>
                <c:pt idx="4272">
                  <c:v>U4995aa</c:v>
                </c:pt>
                <c:pt idx="4273">
                  <c:v>U4997AA</c:v>
                </c:pt>
                <c:pt idx="4274">
                  <c:v>U499ODA</c:v>
                </c:pt>
                <c:pt idx="4275">
                  <c:v>U5003AA</c:v>
                </c:pt>
                <c:pt idx="4276">
                  <c:v>U5007AB</c:v>
                </c:pt>
                <c:pt idx="4277">
                  <c:v>U5008BA</c:v>
                </c:pt>
                <c:pt idx="4278">
                  <c:v>U5010AA</c:v>
                </c:pt>
                <c:pt idx="4279">
                  <c:v>U5010FA</c:v>
                </c:pt>
                <c:pt idx="4280">
                  <c:v>U5015AA</c:v>
                </c:pt>
                <c:pt idx="4281">
                  <c:v>U5015BA</c:v>
                </c:pt>
                <c:pt idx="4282">
                  <c:v>U5016AA</c:v>
                </c:pt>
                <c:pt idx="4283">
                  <c:v>U5017AA</c:v>
                </c:pt>
                <c:pt idx="4284">
                  <c:v>U5017BA</c:v>
                </c:pt>
                <c:pt idx="4285">
                  <c:v>U50188A</c:v>
                </c:pt>
                <c:pt idx="4286">
                  <c:v>U5018AA</c:v>
                </c:pt>
                <c:pt idx="4287">
                  <c:v>U5018BA</c:v>
                </c:pt>
                <c:pt idx="4288">
                  <c:v>U5019AA</c:v>
                </c:pt>
                <c:pt idx="4289">
                  <c:v>U5019CA</c:v>
                </c:pt>
                <c:pt idx="4290">
                  <c:v>U5022AA</c:v>
                </c:pt>
                <c:pt idx="4291">
                  <c:v>U5022BA</c:v>
                </c:pt>
                <c:pt idx="4292">
                  <c:v>U5022HA</c:v>
                </c:pt>
                <c:pt idx="4293">
                  <c:v>U5023BA</c:v>
                </c:pt>
                <c:pt idx="4294">
                  <c:v>U5023CA</c:v>
                </c:pt>
                <c:pt idx="4295">
                  <c:v>U5024BA</c:v>
                </c:pt>
                <c:pt idx="4296">
                  <c:v>U5024BB</c:v>
                </c:pt>
                <c:pt idx="4297">
                  <c:v>U5024CA</c:v>
                </c:pt>
                <c:pt idx="4298">
                  <c:v>U5036AA</c:v>
                </c:pt>
                <c:pt idx="4299">
                  <c:v>U5036CA</c:v>
                </c:pt>
                <c:pt idx="4300">
                  <c:v>U50410A</c:v>
                </c:pt>
                <c:pt idx="4301">
                  <c:v>U5041AA</c:v>
                </c:pt>
                <c:pt idx="4302">
                  <c:v>U5041BA</c:v>
                </c:pt>
                <c:pt idx="4303">
                  <c:v>U5041DA</c:v>
                </c:pt>
                <c:pt idx="4304">
                  <c:v>U5042AA</c:v>
                </c:pt>
                <c:pt idx="4305">
                  <c:v>U5042BA</c:v>
                </c:pt>
                <c:pt idx="4306">
                  <c:v>U5042CA</c:v>
                </c:pt>
                <c:pt idx="4307">
                  <c:v>u504490aa</c:v>
                </c:pt>
                <c:pt idx="4308">
                  <c:v>U5044AA</c:v>
                </c:pt>
                <c:pt idx="4309">
                  <c:v>U5044BA</c:v>
                </c:pt>
                <c:pt idx="4310">
                  <c:v>U5045AA</c:v>
                </c:pt>
                <c:pt idx="4311">
                  <c:v>U5055AA</c:v>
                </c:pt>
                <c:pt idx="4312">
                  <c:v>U5056AA</c:v>
                </c:pt>
                <c:pt idx="4313">
                  <c:v>U5062AA</c:v>
                </c:pt>
                <c:pt idx="4314">
                  <c:v>U5062BA</c:v>
                </c:pt>
                <c:pt idx="4315">
                  <c:v>U5063AA</c:v>
                </c:pt>
                <c:pt idx="4316">
                  <c:v>U5063BA</c:v>
                </c:pt>
                <c:pt idx="4317">
                  <c:v>U5064AB</c:v>
                </c:pt>
                <c:pt idx="4318">
                  <c:v>U5064BA</c:v>
                </c:pt>
                <c:pt idx="4319">
                  <c:v>U5064EA</c:v>
                </c:pt>
                <c:pt idx="4320">
                  <c:v>u5075aa</c:v>
                </c:pt>
                <c:pt idx="4321">
                  <c:v>U50809</c:v>
                </c:pt>
                <c:pt idx="4322">
                  <c:v>U5100AA</c:v>
                </c:pt>
                <c:pt idx="4323">
                  <c:v>U525AB</c:v>
                </c:pt>
                <c:pt idx="4324">
                  <c:v>U5304AA</c:v>
                </c:pt>
                <c:pt idx="4325">
                  <c:v>U5304EA</c:v>
                </c:pt>
                <c:pt idx="4326">
                  <c:v>U5304FA</c:v>
                </c:pt>
                <c:pt idx="4327">
                  <c:v>U5309BA</c:v>
                </c:pt>
                <c:pt idx="4328">
                  <c:v>U5310DA</c:v>
                </c:pt>
                <c:pt idx="4329">
                  <c:v>U5319DA</c:v>
                </c:pt>
                <c:pt idx="4330">
                  <c:v>U5320AA</c:v>
                </c:pt>
                <c:pt idx="4331">
                  <c:v>U5321CA</c:v>
                </c:pt>
                <c:pt idx="4332">
                  <c:v>U5321FA</c:v>
                </c:pt>
                <c:pt idx="4333">
                  <c:v>u5338aa</c:v>
                </c:pt>
                <c:pt idx="4334">
                  <c:v>U5338BA</c:v>
                </c:pt>
                <c:pt idx="4335">
                  <c:v>U5344AA</c:v>
                </c:pt>
                <c:pt idx="4336">
                  <c:v>U5344EA</c:v>
                </c:pt>
                <c:pt idx="4337">
                  <c:v>U534AA</c:v>
                </c:pt>
                <c:pt idx="4338">
                  <c:v>U5359DA</c:v>
                </c:pt>
                <c:pt idx="4339">
                  <c:v>U5364BA</c:v>
                </c:pt>
                <c:pt idx="4340">
                  <c:v>U5384BA</c:v>
                </c:pt>
                <c:pt idx="4341">
                  <c:v>U5387AA</c:v>
                </c:pt>
                <c:pt idx="4342">
                  <c:v>U5387DA</c:v>
                </c:pt>
                <c:pt idx="4343">
                  <c:v>U5387DB</c:v>
                </c:pt>
                <c:pt idx="4344">
                  <c:v>u5399aa</c:v>
                </c:pt>
                <c:pt idx="4345">
                  <c:v>U53B7DA</c:v>
                </c:pt>
                <c:pt idx="4346">
                  <c:v>U5408AA</c:v>
                </c:pt>
                <c:pt idx="4347">
                  <c:v>U54205</c:v>
                </c:pt>
                <c:pt idx="4348">
                  <c:v>U54305</c:v>
                </c:pt>
                <c:pt idx="4349">
                  <c:v>U54405</c:v>
                </c:pt>
                <c:pt idx="4350">
                  <c:v>U5440AD</c:v>
                </c:pt>
                <c:pt idx="4351">
                  <c:v>U54906</c:v>
                </c:pt>
                <c:pt idx="4352">
                  <c:v>U55006</c:v>
                </c:pt>
                <c:pt idx="4353">
                  <c:v>U5502BA</c:v>
                </c:pt>
                <c:pt idx="4354">
                  <c:v>U55106</c:v>
                </c:pt>
                <c:pt idx="4355">
                  <c:v>u5516aa</c:v>
                </c:pt>
                <c:pt idx="4356">
                  <c:v>U55206</c:v>
                </c:pt>
                <c:pt idx="4357">
                  <c:v>U55306</c:v>
                </c:pt>
                <c:pt idx="4358">
                  <c:v>U55406</c:v>
                </c:pt>
                <c:pt idx="4359">
                  <c:v>U55506</c:v>
                </c:pt>
                <c:pt idx="4360">
                  <c:v>U55806</c:v>
                </c:pt>
                <c:pt idx="4361">
                  <c:v>U5586GA</c:v>
                </c:pt>
                <c:pt idx="4362">
                  <c:v>U5587BA</c:v>
                </c:pt>
                <c:pt idx="4363">
                  <c:v>U5587FA</c:v>
                </c:pt>
                <c:pt idx="4364">
                  <c:v>U55906</c:v>
                </c:pt>
                <c:pt idx="4365">
                  <c:v>u5595ca</c:v>
                </c:pt>
                <c:pt idx="4366">
                  <c:v>U5595CB</c:v>
                </c:pt>
                <c:pt idx="4367">
                  <c:v>U5595DA</c:v>
                </c:pt>
                <c:pt idx="4368">
                  <c:v>U5599AC</c:v>
                </c:pt>
                <c:pt idx="4369">
                  <c:v>U56106</c:v>
                </c:pt>
                <c:pt idx="4370">
                  <c:v>U56206</c:v>
                </c:pt>
                <c:pt idx="4371">
                  <c:v>U5630AA</c:v>
                </c:pt>
                <c:pt idx="4372">
                  <c:v>U5650KA</c:v>
                </c:pt>
                <c:pt idx="4373">
                  <c:v>U56606</c:v>
                </c:pt>
                <c:pt idx="4374">
                  <c:v>U5691AA</c:v>
                </c:pt>
                <c:pt idx="4375">
                  <c:v>U57007</c:v>
                </c:pt>
                <c:pt idx="4376">
                  <c:v>U57807</c:v>
                </c:pt>
                <c:pt idx="4377">
                  <c:v>U58107</c:v>
                </c:pt>
                <c:pt idx="4378">
                  <c:v>u58407</c:v>
                </c:pt>
                <c:pt idx="4379">
                  <c:v>U58608</c:v>
                </c:pt>
                <c:pt idx="4380">
                  <c:v>U58808</c:v>
                </c:pt>
                <c:pt idx="4381">
                  <c:v>U5896CA</c:v>
                </c:pt>
                <c:pt idx="4382">
                  <c:v>U5896DA</c:v>
                </c:pt>
                <c:pt idx="4383">
                  <c:v>U59108</c:v>
                </c:pt>
                <c:pt idx="4384">
                  <c:v>U5912CA</c:v>
                </c:pt>
                <c:pt idx="4385">
                  <c:v>U5912CC</c:v>
                </c:pt>
                <c:pt idx="4386">
                  <c:v>U5913AA</c:v>
                </c:pt>
                <c:pt idx="4387">
                  <c:v>U5913BA</c:v>
                </c:pt>
                <c:pt idx="4388">
                  <c:v>U59208</c:v>
                </c:pt>
                <c:pt idx="4389">
                  <c:v>U59408</c:v>
                </c:pt>
                <c:pt idx="4390">
                  <c:v>U5950CA</c:v>
                </c:pt>
                <c:pt idx="4391">
                  <c:v>U5958AA</c:v>
                </c:pt>
                <c:pt idx="4392">
                  <c:v>U600AA</c:v>
                </c:pt>
                <c:pt idx="4393">
                  <c:v>U6103AA</c:v>
                </c:pt>
                <c:pt idx="4394">
                  <c:v>U62271AA</c:v>
                </c:pt>
                <c:pt idx="4395">
                  <c:v>U6260BA</c:v>
                </c:pt>
                <c:pt idx="4396">
                  <c:v>U6263CA</c:v>
                </c:pt>
                <c:pt idx="4397">
                  <c:v>U6648CA</c:v>
                </c:pt>
                <c:pt idx="4398">
                  <c:v>U6655AA</c:v>
                </c:pt>
                <c:pt idx="4399">
                  <c:v>U6655BA</c:v>
                </c:pt>
                <c:pt idx="4400">
                  <c:v>U68670</c:v>
                </c:pt>
                <c:pt idx="4401">
                  <c:v>U6874AA</c:v>
                </c:pt>
                <c:pt idx="4402">
                  <c:v>U692AA</c:v>
                </c:pt>
                <c:pt idx="4403">
                  <c:v>U7045CA</c:v>
                </c:pt>
                <c:pt idx="4404">
                  <c:v>U7050BA</c:v>
                </c:pt>
                <c:pt idx="4405">
                  <c:v>U7050CA</c:v>
                </c:pt>
                <c:pt idx="4406">
                  <c:v>U72176AA</c:v>
                </c:pt>
                <c:pt idx="4407">
                  <c:v>U72782EA</c:v>
                </c:pt>
                <c:pt idx="4408">
                  <c:v>U7328CA</c:v>
                </c:pt>
                <c:pt idx="4409">
                  <c:v>U784AA</c:v>
                </c:pt>
                <c:pt idx="4410">
                  <c:v>U8908AA</c:v>
                </c:pt>
                <c:pt idx="4411">
                  <c:v>U890AA</c:v>
                </c:pt>
                <c:pt idx="4412">
                  <c:v>UA176BA</c:v>
                </c:pt>
                <c:pt idx="4413">
                  <c:v>UA183AA</c:v>
                </c:pt>
                <c:pt idx="4414">
                  <c:v>UA2828AA</c:v>
                </c:pt>
                <c:pt idx="4415">
                  <c:v>UA562BA</c:v>
                </c:pt>
                <c:pt idx="4416">
                  <c:v>UB239AA</c:v>
                </c:pt>
                <c:pt idx="4417">
                  <c:v>UB903AA</c:v>
                </c:pt>
                <c:pt idx="4418">
                  <c:v>UD07402</c:v>
                </c:pt>
                <c:pt idx="4419">
                  <c:v>UD12307</c:v>
                </c:pt>
                <c:pt idx="4420">
                  <c:v>UD1231</c:v>
                </c:pt>
                <c:pt idx="4421">
                  <c:v>UD12321</c:v>
                </c:pt>
                <c:pt idx="4422">
                  <c:v>UF486UD</c:v>
                </c:pt>
                <c:pt idx="4423">
                  <c:v>UH108AD</c:v>
                </c:pt>
                <c:pt idx="4424">
                  <c:v>UH162AC</c:v>
                </c:pt>
                <c:pt idx="4425">
                  <c:v>UH1745AC</c:v>
                </c:pt>
                <c:pt idx="4426">
                  <c:v>UH180AA</c:v>
                </c:pt>
                <c:pt idx="4427">
                  <c:v>UH180AB</c:v>
                </c:pt>
                <c:pt idx="4428">
                  <c:v>UH180ABB</c:v>
                </c:pt>
                <c:pt idx="4429">
                  <c:v>UH180AC</c:v>
                </c:pt>
                <c:pt idx="4430">
                  <c:v>UH180AD</c:v>
                </c:pt>
                <c:pt idx="4431">
                  <c:v>UH180AL</c:v>
                </c:pt>
                <c:pt idx="4432">
                  <c:v>UH181/ac</c:v>
                </c:pt>
                <c:pt idx="4433">
                  <c:v>UH181AA</c:v>
                </c:pt>
                <c:pt idx="4434">
                  <c:v>UH181AB</c:v>
                </c:pt>
                <c:pt idx="4435">
                  <c:v>UH181AC</c:v>
                </c:pt>
                <c:pt idx="4436">
                  <c:v>UH182AC</c:v>
                </c:pt>
                <c:pt idx="4437">
                  <c:v>UH182AD</c:v>
                </c:pt>
                <c:pt idx="4438">
                  <c:v>UH182ADCP</c:v>
                </c:pt>
                <c:pt idx="4439">
                  <c:v>UH183AA</c:v>
                </c:pt>
                <c:pt idx="4440">
                  <c:v>UH184AA</c:v>
                </c:pt>
                <c:pt idx="4441">
                  <c:v>UH184AB</c:v>
                </c:pt>
                <c:pt idx="4442">
                  <c:v>UH201AA</c:v>
                </c:pt>
                <c:pt idx="4443">
                  <c:v>UH214AA</c:v>
                </c:pt>
                <c:pt idx="4444">
                  <c:v>UH214AB</c:v>
                </c:pt>
                <c:pt idx="4445">
                  <c:v>UH214AC</c:v>
                </c:pt>
                <c:pt idx="4446">
                  <c:v>UH2152AA</c:v>
                </c:pt>
                <c:pt idx="4447">
                  <c:v>UH223AA</c:v>
                </c:pt>
                <c:pt idx="4448">
                  <c:v>UH223AB</c:v>
                </c:pt>
                <c:pt idx="4449">
                  <c:v>UH223AC</c:v>
                </c:pt>
                <c:pt idx="4450">
                  <c:v>UH224AA</c:v>
                </c:pt>
                <c:pt idx="4451">
                  <c:v>UH224AB</c:v>
                </c:pt>
                <c:pt idx="4452">
                  <c:v>UH224AC</c:v>
                </c:pt>
                <c:pt idx="4453">
                  <c:v>UH253AA</c:v>
                </c:pt>
                <c:pt idx="4454">
                  <c:v>UH374AA</c:v>
                </c:pt>
                <c:pt idx="4455">
                  <c:v>UH405AA</c:v>
                </c:pt>
                <c:pt idx="4456">
                  <c:v>UH436AA</c:v>
                </c:pt>
                <c:pt idx="4457">
                  <c:v>UH436AB</c:v>
                </c:pt>
                <c:pt idx="4458">
                  <c:v>UH436AC</c:v>
                </c:pt>
                <c:pt idx="4459">
                  <c:v>UH438AA</c:v>
                </c:pt>
                <c:pt idx="4460">
                  <c:v>UH438AB</c:v>
                </c:pt>
                <c:pt idx="4461">
                  <c:v>UH4398A</c:v>
                </c:pt>
                <c:pt idx="4462">
                  <c:v>UH439AA</c:v>
                </c:pt>
                <c:pt idx="4463">
                  <c:v>UH439AB</c:v>
                </c:pt>
                <c:pt idx="4464">
                  <c:v>UH439AC</c:v>
                </c:pt>
                <c:pt idx="4465">
                  <c:v>UH442AB</c:v>
                </c:pt>
                <c:pt idx="4466">
                  <c:v>UH444AB</c:v>
                </c:pt>
                <c:pt idx="4467">
                  <c:v>UH444AC</c:v>
                </c:pt>
                <c:pt idx="4468">
                  <c:v>UH446AA</c:v>
                </c:pt>
                <c:pt idx="4469">
                  <c:v>uh4492b9</c:v>
                </c:pt>
                <c:pt idx="4470">
                  <c:v>UH452AA</c:v>
                </c:pt>
                <c:pt idx="4471">
                  <c:v>UH452AB</c:v>
                </c:pt>
                <c:pt idx="4472">
                  <c:v>UH453AA</c:v>
                </c:pt>
                <c:pt idx="4473">
                  <c:v>UH453AC</c:v>
                </c:pt>
                <c:pt idx="4474">
                  <c:v>UH453AD</c:v>
                </c:pt>
                <c:pt idx="4475">
                  <c:v>UH4547EA</c:v>
                </c:pt>
                <c:pt idx="4476">
                  <c:v>UH454AA</c:v>
                </c:pt>
                <c:pt idx="4477">
                  <c:v>UH454AB</c:v>
                </c:pt>
                <c:pt idx="4478">
                  <c:v>UH454AC</c:v>
                </c:pt>
                <c:pt idx="4479">
                  <c:v>UH454AD</c:v>
                </c:pt>
                <c:pt idx="4480">
                  <c:v>UH455AA</c:v>
                </c:pt>
                <c:pt idx="4481">
                  <c:v>uh455ab</c:v>
                </c:pt>
                <c:pt idx="4482">
                  <c:v>UH455AC</c:v>
                </c:pt>
                <c:pt idx="4483">
                  <c:v>UH455AD</c:v>
                </c:pt>
                <c:pt idx="4484">
                  <c:v>UH4568</c:v>
                </c:pt>
                <c:pt idx="4485">
                  <c:v>UH456AA</c:v>
                </c:pt>
                <c:pt idx="4486">
                  <c:v>UH456AB</c:v>
                </c:pt>
                <c:pt idx="4487">
                  <c:v>UH457AA</c:v>
                </c:pt>
                <c:pt idx="4488">
                  <c:v>UH458AA</c:v>
                </c:pt>
                <c:pt idx="4489">
                  <c:v>uh458ab</c:v>
                </c:pt>
                <c:pt idx="4490">
                  <c:v>UH458AC</c:v>
                </c:pt>
                <c:pt idx="4491">
                  <c:v>UH459AB</c:v>
                </c:pt>
                <c:pt idx="4492">
                  <c:v>UH459AC</c:v>
                </c:pt>
                <c:pt idx="4493">
                  <c:v>UH460AA</c:v>
                </c:pt>
                <c:pt idx="4494">
                  <c:v>UH460AB</c:v>
                </c:pt>
                <c:pt idx="4495">
                  <c:v>UH460AC</c:v>
                </c:pt>
                <c:pt idx="4496">
                  <c:v>UH462AA</c:v>
                </c:pt>
                <c:pt idx="4497">
                  <c:v>UH462AB</c:v>
                </c:pt>
                <c:pt idx="4498">
                  <c:v>UH462AC</c:v>
                </c:pt>
                <c:pt idx="4499">
                  <c:v>UH463AA</c:v>
                </c:pt>
                <c:pt idx="4500">
                  <c:v>UH463AB</c:v>
                </c:pt>
                <c:pt idx="4501">
                  <c:v>UH463AC</c:v>
                </c:pt>
                <c:pt idx="4502">
                  <c:v>UH467AA</c:v>
                </c:pt>
                <c:pt idx="4503">
                  <c:v>UH467AB</c:v>
                </c:pt>
                <c:pt idx="4504">
                  <c:v>UH468AA</c:v>
                </c:pt>
                <c:pt idx="4505">
                  <c:v>UH468AB</c:v>
                </c:pt>
                <c:pt idx="4506">
                  <c:v>UH468AC</c:v>
                </c:pt>
                <c:pt idx="4507">
                  <c:v>UH469AA</c:v>
                </c:pt>
                <c:pt idx="4508">
                  <c:v>UH469AB</c:v>
                </c:pt>
                <c:pt idx="4509">
                  <c:v>UH469AH</c:v>
                </c:pt>
                <c:pt idx="4510">
                  <c:v>UH470AD</c:v>
                </c:pt>
                <c:pt idx="4511">
                  <c:v>UH470AH</c:v>
                </c:pt>
                <c:pt idx="4512">
                  <c:v>UH471AA</c:v>
                </c:pt>
                <c:pt idx="4513">
                  <c:v>uh475ab</c:v>
                </c:pt>
                <c:pt idx="4514">
                  <c:v>UH476AA</c:v>
                </c:pt>
                <c:pt idx="4515">
                  <c:v>UH476AB</c:v>
                </c:pt>
                <c:pt idx="4516">
                  <c:v>UH476AC</c:v>
                </c:pt>
                <c:pt idx="4517">
                  <c:v>UH476AD</c:v>
                </c:pt>
                <c:pt idx="4518">
                  <c:v>UH477</c:v>
                </c:pt>
                <c:pt idx="4519">
                  <c:v>UH477AB</c:v>
                </c:pt>
                <c:pt idx="4520">
                  <c:v>UH477AC</c:v>
                </c:pt>
                <c:pt idx="4521">
                  <c:v>UH477AD</c:v>
                </c:pt>
                <c:pt idx="4522">
                  <c:v>UH477AE</c:v>
                </c:pt>
                <c:pt idx="4523">
                  <c:v>UH478AB</c:v>
                </c:pt>
                <c:pt idx="4524">
                  <c:v>UH478AC</c:v>
                </c:pt>
                <c:pt idx="4525">
                  <c:v>UH486AA</c:v>
                </c:pt>
                <c:pt idx="4526">
                  <c:v>UH486AD</c:v>
                </c:pt>
                <c:pt idx="4527">
                  <c:v>UH486AE</c:v>
                </c:pt>
                <c:pt idx="4528">
                  <c:v>UH486AF</c:v>
                </c:pt>
                <c:pt idx="4529">
                  <c:v>UH487AA</c:v>
                </c:pt>
                <c:pt idx="4530">
                  <c:v>UH488AA</c:v>
                </c:pt>
                <c:pt idx="4531">
                  <c:v>UH488AB</c:v>
                </c:pt>
                <c:pt idx="4532">
                  <c:v>UH488AC</c:v>
                </c:pt>
                <c:pt idx="4533">
                  <c:v>UH489AA</c:v>
                </c:pt>
                <c:pt idx="4534">
                  <c:v>UH490AA</c:v>
                </c:pt>
                <c:pt idx="4535">
                  <c:v>UH490AB</c:v>
                </c:pt>
                <c:pt idx="4536">
                  <c:v>UH493AA</c:v>
                </c:pt>
                <c:pt idx="4537">
                  <c:v>UH498AA</c:v>
                </c:pt>
                <c:pt idx="4538">
                  <c:v>UH498AB</c:v>
                </c:pt>
                <c:pt idx="4539">
                  <c:v>UH498AC</c:v>
                </c:pt>
                <c:pt idx="4540">
                  <c:v>uh505aa</c:v>
                </c:pt>
                <c:pt idx="4541">
                  <c:v>UH506AA</c:v>
                </c:pt>
                <c:pt idx="4542">
                  <c:v>UH506AB</c:v>
                </c:pt>
                <c:pt idx="4543">
                  <c:v>UH507AA</c:v>
                </c:pt>
                <c:pt idx="4544">
                  <c:v>UH518AB</c:v>
                </c:pt>
                <c:pt idx="4545">
                  <c:v>UH59AA</c:v>
                </c:pt>
                <c:pt idx="4546">
                  <c:v>UH59BB</c:v>
                </c:pt>
                <c:pt idx="4547">
                  <c:v>UH711AA</c:v>
                </c:pt>
                <c:pt idx="4548">
                  <c:v>UH711AB</c:v>
                </c:pt>
                <c:pt idx="4549">
                  <c:v>UH712AA</c:v>
                </c:pt>
                <c:pt idx="4550">
                  <c:v>UH713AA</c:v>
                </c:pt>
                <c:pt idx="4551">
                  <c:v>UH713AB</c:v>
                </c:pt>
                <c:pt idx="4552">
                  <c:v>UH714AA</c:v>
                </c:pt>
                <c:pt idx="4553">
                  <c:v>UH714AB</c:v>
                </c:pt>
                <c:pt idx="4554">
                  <c:v>UH715AA</c:v>
                </c:pt>
                <c:pt idx="4555">
                  <c:v>UH715AB</c:v>
                </c:pt>
                <c:pt idx="4556">
                  <c:v>UH7164B</c:v>
                </c:pt>
                <c:pt idx="4557">
                  <c:v>UH716AA</c:v>
                </c:pt>
                <c:pt idx="4558">
                  <c:v>uh716ab</c:v>
                </c:pt>
                <c:pt idx="4559">
                  <c:v>UH716AC</c:v>
                </c:pt>
                <c:pt idx="4560">
                  <c:v>UH716AD</c:v>
                </c:pt>
                <c:pt idx="4561">
                  <c:v>UH716AO</c:v>
                </c:pt>
                <c:pt idx="4562">
                  <c:v>UH717AA</c:v>
                </c:pt>
                <c:pt idx="4563">
                  <c:v>uh717ab</c:v>
                </c:pt>
                <c:pt idx="4564">
                  <c:v>UH717AC</c:v>
                </c:pt>
                <c:pt idx="4565">
                  <c:v>UH718AA</c:v>
                </c:pt>
                <c:pt idx="4566">
                  <c:v>UH718AB</c:v>
                </c:pt>
                <c:pt idx="4567">
                  <c:v>UH719AA</c:v>
                </c:pt>
                <c:pt idx="4568">
                  <c:v>UH719AB</c:v>
                </c:pt>
                <c:pt idx="4569">
                  <c:v>UH719AC</c:v>
                </c:pt>
                <c:pt idx="4570">
                  <c:v>UH719AD</c:v>
                </c:pt>
                <c:pt idx="4571">
                  <c:v>UH720AA</c:v>
                </c:pt>
                <c:pt idx="4572">
                  <c:v>UH720AB</c:v>
                </c:pt>
                <c:pt idx="4573">
                  <c:v>UH720AD</c:v>
                </c:pt>
                <c:pt idx="4574">
                  <c:v>UH721AB</c:v>
                </c:pt>
                <c:pt idx="4575">
                  <c:v>uh721ac</c:v>
                </c:pt>
                <c:pt idx="4576">
                  <c:v>UH721AD</c:v>
                </c:pt>
                <c:pt idx="4577">
                  <c:v>UH722AA</c:v>
                </c:pt>
                <c:pt idx="4578">
                  <c:v>UH728AA</c:v>
                </c:pt>
                <c:pt idx="4579">
                  <c:v>UH728AB</c:v>
                </c:pt>
                <c:pt idx="4580">
                  <c:v>uh729ab</c:v>
                </c:pt>
                <c:pt idx="4581">
                  <c:v>UH730AA</c:v>
                </c:pt>
                <c:pt idx="4582">
                  <c:v>UH730AB</c:v>
                </c:pt>
                <c:pt idx="4583">
                  <c:v>UH731AA</c:v>
                </c:pt>
                <c:pt idx="4584">
                  <c:v>UH731AB</c:v>
                </c:pt>
                <c:pt idx="4585">
                  <c:v>UH732AA</c:v>
                </c:pt>
                <c:pt idx="4586">
                  <c:v>UH732AB</c:v>
                </c:pt>
                <c:pt idx="4587">
                  <c:v>uh733aa</c:v>
                </c:pt>
                <c:pt idx="4588">
                  <c:v>UH733AC</c:v>
                </c:pt>
                <c:pt idx="4589">
                  <c:v>UH734AA</c:v>
                </c:pt>
                <c:pt idx="4590">
                  <c:v>UH734AB</c:v>
                </c:pt>
                <c:pt idx="4591">
                  <c:v>UH734AC</c:v>
                </c:pt>
                <c:pt idx="4592">
                  <c:v>UH734AD</c:v>
                </c:pt>
                <c:pt idx="4593">
                  <c:v>UH735AA</c:v>
                </c:pt>
                <c:pt idx="4594">
                  <c:v>UH745AA</c:v>
                </c:pt>
                <c:pt idx="4595">
                  <c:v>UH745AB</c:v>
                </c:pt>
                <c:pt idx="4596">
                  <c:v>UH745AC</c:v>
                </c:pt>
                <c:pt idx="4597">
                  <c:v>UH745AD</c:v>
                </c:pt>
                <c:pt idx="4598">
                  <c:v>UH746AA</c:v>
                </c:pt>
                <c:pt idx="4599">
                  <c:v>UH746AC</c:v>
                </c:pt>
                <c:pt idx="4600">
                  <c:v>UH747AA</c:v>
                </c:pt>
                <c:pt idx="4601">
                  <c:v>UH747AB</c:v>
                </c:pt>
                <c:pt idx="4602">
                  <c:v>UH748AA</c:v>
                </c:pt>
                <c:pt idx="4603">
                  <c:v>UH748AB</c:v>
                </c:pt>
                <c:pt idx="4604">
                  <c:v>UH74SAD</c:v>
                </c:pt>
                <c:pt idx="4605">
                  <c:v>UH751AA</c:v>
                </c:pt>
                <c:pt idx="4606">
                  <c:v>UH752AA</c:v>
                </c:pt>
                <c:pt idx="4607">
                  <c:v>UH752AB</c:v>
                </c:pt>
                <c:pt idx="4608">
                  <c:v>UH753AA</c:v>
                </c:pt>
                <c:pt idx="4609">
                  <c:v>UH753AB</c:v>
                </c:pt>
                <c:pt idx="4610">
                  <c:v>UH755AB</c:v>
                </c:pt>
                <c:pt idx="4611">
                  <c:v>UH756AA</c:v>
                </c:pt>
                <c:pt idx="4612">
                  <c:v>UH758AB</c:v>
                </c:pt>
                <c:pt idx="4613">
                  <c:v>UH759AA</c:v>
                </c:pt>
                <c:pt idx="4614">
                  <c:v>UH759AB</c:v>
                </c:pt>
                <c:pt idx="4615">
                  <c:v>UH783AA</c:v>
                </c:pt>
                <c:pt idx="4616">
                  <c:v>uh888aa</c:v>
                </c:pt>
                <c:pt idx="4617">
                  <c:v>uh888ab</c:v>
                </c:pt>
                <c:pt idx="4618">
                  <c:v>UH889AA</c:v>
                </c:pt>
                <c:pt idx="4619">
                  <c:v>UH890AA</c:v>
                </c:pt>
                <c:pt idx="4620">
                  <c:v>UH890AB</c:v>
                </c:pt>
                <c:pt idx="4621">
                  <c:v>UH891AA</c:v>
                </c:pt>
                <c:pt idx="4622">
                  <c:v>UH892AA</c:v>
                </c:pt>
                <c:pt idx="4623">
                  <c:v>uh893aa</c:v>
                </c:pt>
                <c:pt idx="4624">
                  <c:v>UH894AA</c:v>
                </c:pt>
                <c:pt idx="4625">
                  <c:v>UH894AB</c:v>
                </c:pt>
                <c:pt idx="4626">
                  <c:v>UH895AB</c:v>
                </c:pt>
                <c:pt idx="4627">
                  <c:v>UH896AA</c:v>
                </c:pt>
                <c:pt idx="4628">
                  <c:v>UH896AB</c:v>
                </c:pt>
                <c:pt idx="4629">
                  <c:v>UH897AB</c:v>
                </c:pt>
                <c:pt idx="4630">
                  <c:v>uh898aa</c:v>
                </c:pt>
                <c:pt idx="4631">
                  <c:v>uh898ab</c:v>
                </c:pt>
                <c:pt idx="4632">
                  <c:v>UH898AC</c:v>
                </c:pt>
                <c:pt idx="4633">
                  <c:v>UH898AD</c:v>
                </c:pt>
                <c:pt idx="4634">
                  <c:v>UH899AA</c:v>
                </c:pt>
                <c:pt idx="4635">
                  <c:v>UH899AB</c:v>
                </c:pt>
                <c:pt idx="4636">
                  <c:v>UH899AC</c:v>
                </c:pt>
                <c:pt idx="4637">
                  <c:v>UH899AE</c:v>
                </c:pt>
                <c:pt idx="4638">
                  <c:v>UH900AA</c:v>
                </c:pt>
                <c:pt idx="4639">
                  <c:v>UH900AB</c:v>
                </c:pt>
                <c:pt idx="4640">
                  <c:v>UH900AC</c:v>
                </c:pt>
                <c:pt idx="4641">
                  <c:v>UH900AD</c:v>
                </c:pt>
                <c:pt idx="4642">
                  <c:v>UH900AE</c:v>
                </c:pt>
                <c:pt idx="4643">
                  <c:v>UH904AA</c:v>
                </c:pt>
                <c:pt idx="4644">
                  <c:v>UH904AB</c:v>
                </c:pt>
                <c:pt idx="4645">
                  <c:v>UH905AA</c:v>
                </c:pt>
                <c:pt idx="4646">
                  <c:v>UH906AA</c:v>
                </c:pt>
                <c:pt idx="4647">
                  <c:v>uh906ab</c:v>
                </c:pt>
                <c:pt idx="4648">
                  <c:v>uh906ac</c:v>
                </c:pt>
                <c:pt idx="4649">
                  <c:v>uh906ad</c:v>
                </c:pt>
                <c:pt idx="4650">
                  <c:v>UH906AE</c:v>
                </c:pt>
                <c:pt idx="4651">
                  <c:v>UH906AF</c:v>
                </c:pt>
                <c:pt idx="4652">
                  <c:v>UH907AA</c:v>
                </c:pt>
                <c:pt idx="4653">
                  <c:v>UH907AB</c:v>
                </c:pt>
                <c:pt idx="4654">
                  <c:v>UH907AC</c:v>
                </c:pt>
                <c:pt idx="4655">
                  <c:v>UH907AD</c:v>
                </c:pt>
                <c:pt idx="4656">
                  <c:v>UH907ZA</c:v>
                </c:pt>
                <c:pt idx="4657">
                  <c:v>UH908AA</c:v>
                </c:pt>
                <c:pt idx="4658">
                  <c:v>UH908AB</c:v>
                </c:pt>
                <c:pt idx="4659">
                  <c:v>UH909AB</c:v>
                </c:pt>
                <c:pt idx="4660">
                  <c:v>UH90UAE</c:v>
                </c:pt>
                <c:pt idx="4661">
                  <c:v>UH910AA</c:v>
                </c:pt>
                <c:pt idx="4662">
                  <c:v>UH917AA</c:v>
                </c:pt>
                <c:pt idx="4663">
                  <c:v>UH917AB</c:v>
                </c:pt>
                <c:pt idx="4664">
                  <c:v>UH918AA</c:v>
                </c:pt>
                <c:pt idx="4665">
                  <c:v>UH918AB</c:v>
                </c:pt>
                <c:pt idx="4666">
                  <c:v>UH920AC</c:v>
                </c:pt>
                <c:pt idx="4667">
                  <c:v>UH921AA</c:v>
                </c:pt>
                <c:pt idx="4668">
                  <c:v>UH922AA</c:v>
                </c:pt>
                <c:pt idx="4669">
                  <c:v>UH922AB</c:v>
                </c:pt>
                <c:pt idx="4670">
                  <c:v>uh925aa</c:v>
                </c:pt>
                <c:pt idx="4671">
                  <c:v>UH925AB</c:v>
                </c:pt>
                <c:pt idx="4672">
                  <c:v>uh926aa</c:v>
                </c:pt>
                <c:pt idx="4673">
                  <c:v>UH936AA</c:v>
                </c:pt>
                <c:pt idx="4674">
                  <c:v>UH936AB</c:v>
                </c:pt>
                <c:pt idx="4675">
                  <c:v>uh941ae</c:v>
                </c:pt>
                <c:pt idx="4676">
                  <c:v>UH949AA</c:v>
                </c:pt>
                <c:pt idx="4677">
                  <c:v>UH949AB</c:v>
                </c:pt>
                <c:pt idx="4678">
                  <c:v>UH952AA</c:v>
                </c:pt>
                <c:pt idx="4679">
                  <c:v>UH952AB</c:v>
                </c:pt>
                <c:pt idx="4680">
                  <c:v>UH953AB</c:v>
                </c:pt>
                <c:pt idx="4681">
                  <c:v>UHF46AC</c:v>
                </c:pt>
                <c:pt idx="4682">
                  <c:v>UHT18AA</c:v>
                </c:pt>
                <c:pt idx="4683">
                  <c:v>uhu6lac</c:v>
                </c:pt>
                <c:pt idx="4684">
                  <c:v>UI000AB</c:v>
                </c:pt>
                <c:pt idx="4685">
                  <c:v>UI05AD</c:v>
                </c:pt>
                <c:pt idx="4686">
                  <c:v>UI078AA</c:v>
                </c:pt>
                <c:pt idx="4687">
                  <c:v>UI1515AA</c:v>
                </c:pt>
                <c:pt idx="4688">
                  <c:v>UI158AA</c:v>
                </c:pt>
                <c:pt idx="4689">
                  <c:v>ui158ab</c:v>
                </c:pt>
                <c:pt idx="4690">
                  <c:v>ui159aa</c:v>
                </c:pt>
                <c:pt idx="4691">
                  <c:v>UI159AB</c:v>
                </c:pt>
                <c:pt idx="4692">
                  <c:v>UI165AA</c:v>
                </c:pt>
                <c:pt idx="4693">
                  <c:v>UI169AA</c:v>
                </c:pt>
                <c:pt idx="4694">
                  <c:v>UI171AB</c:v>
                </c:pt>
                <c:pt idx="4695">
                  <c:v>UI172AA</c:v>
                </c:pt>
                <c:pt idx="4696">
                  <c:v>UI172AB</c:v>
                </c:pt>
                <c:pt idx="4697">
                  <c:v>UI173AA</c:v>
                </c:pt>
                <c:pt idx="4698">
                  <c:v>UI173AV</c:v>
                </c:pt>
                <c:pt idx="4699">
                  <c:v>UI1815AB</c:v>
                </c:pt>
                <c:pt idx="4700">
                  <c:v>UI185AA</c:v>
                </c:pt>
                <c:pt idx="4701">
                  <c:v>UI185AB</c:v>
                </c:pt>
                <c:pt idx="4702">
                  <c:v>UI186AA</c:v>
                </c:pt>
                <c:pt idx="4703">
                  <c:v>UI187AA</c:v>
                </c:pt>
                <c:pt idx="4704">
                  <c:v>UI187AB</c:v>
                </c:pt>
                <c:pt idx="4705">
                  <c:v>UI188AA</c:v>
                </c:pt>
                <c:pt idx="4706">
                  <c:v>UI189AA</c:v>
                </c:pt>
                <c:pt idx="4707">
                  <c:v>UI189AB</c:v>
                </c:pt>
                <c:pt idx="4708">
                  <c:v>UI189AC</c:v>
                </c:pt>
                <c:pt idx="4709">
                  <c:v>UI189AD</c:v>
                </c:pt>
                <c:pt idx="4710">
                  <c:v>UI189AE</c:v>
                </c:pt>
                <c:pt idx="4711">
                  <c:v>UI190AA</c:v>
                </c:pt>
                <c:pt idx="4712">
                  <c:v>UI190AB</c:v>
                </c:pt>
                <c:pt idx="4713">
                  <c:v>UI191AA</c:v>
                </c:pt>
                <c:pt idx="4714">
                  <c:v>UI191AB</c:v>
                </c:pt>
                <c:pt idx="4715">
                  <c:v>ui192aa</c:v>
                </c:pt>
                <c:pt idx="4716">
                  <c:v>UI192AB</c:v>
                </c:pt>
                <c:pt idx="4717">
                  <c:v>UI194AA</c:v>
                </c:pt>
                <c:pt idx="4718">
                  <c:v>UI194AB</c:v>
                </c:pt>
                <c:pt idx="4719">
                  <c:v>UI195AB</c:v>
                </c:pt>
                <c:pt idx="4720">
                  <c:v>UI196AA</c:v>
                </c:pt>
                <c:pt idx="4721">
                  <c:v>UI196AB</c:v>
                </c:pt>
                <c:pt idx="4722">
                  <c:v>UI196AC</c:v>
                </c:pt>
                <c:pt idx="4723">
                  <c:v>UI196AD</c:v>
                </c:pt>
                <c:pt idx="4724">
                  <c:v>UI196AE</c:v>
                </c:pt>
                <c:pt idx="4725">
                  <c:v>UI197AB</c:v>
                </c:pt>
                <c:pt idx="4726">
                  <c:v>UI197AC</c:v>
                </c:pt>
                <c:pt idx="4727">
                  <c:v>UI1980AB</c:v>
                </c:pt>
                <c:pt idx="4728">
                  <c:v>UI198AA</c:v>
                </c:pt>
                <c:pt idx="4729">
                  <c:v>UI198AC</c:v>
                </c:pt>
                <c:pt idx="4730">
                  <c:v>UI199AA</c:v>
                </c:pt>
                <c:pt idx="4731">
                  <c:v>UI199AB</c:v>
                </c:pt>
                <c:pt idx="4732">
                  <c:v>UI200AB</c:v>
                </c:pt>
                <c:pt idx="4733">
                  <c:v>UI2058A</c:v>
                </c:pt>
                <c:pt idx="4734">
                  <c:v>UI205AC</c:v>
                </c:pt>
                <c:pt idx="4735">
                  <c:v>UI205AD</c:v>
                </c:pt>
                <c:pt idx="4736">
                  <c:v>UI205AE</c:v>
                </c:pt>
                <c:pt idx="4737">
                  <c:v>UI207AA</c:v>
                </c:pt>
                <c:pt idx="4738">
                  <c:v>UI207AB</c:v>
                </c:pt>
                <c:pt idx="4739">
                  <c:v>UI211AA</c:v>
                </c:pt>
                <c:pt idx="4740">
                  <c:v>ui212aa</c:v>
                </c:pt>
                <c:pt idx="4741">
                  <c:v>UI213AA</c:v>
                </c:pt>
                <c:pt idx="4742">
                  <c:v>UI214AB</c:v>
                </c:pt>
                <c:pt idx="4743">
                  <c:v>UI231AA</c:v>
                </c:pt>
                <c:pt idx="4744">
                  <c:v>UI232AA</c:v>
                </c:pt>
                <c:pt idx="4745">
                  <c:v>UI245AA</c:v>
                </c:pt>
                <c:pt idx="4746">
                  <c:v>UI245AB</c:v>
                </c:pt>
                <c:pt idx="4747">
                  <c:v>UI271AB</c:v>
                </c:pt>
                <c:pt idx="4748">
                  <c:v>UI288AA</c:v>
                </c:pt>
                <c:pt idx="4749">
                  <c:v>UI2ab</c:v>
                </c:pt>
                <c:pt idx="4750">
                  <c:v>UI308AA</c:v>
                </c:pt>
                <c:pt idx="4751">
                  <c:v>UI420AA</c:v>
                </c:pt>
                <c:pt idx="4752">
                  <c:v>ui4228ab</c:v>
                </c:pt>
                <c:pt idx="4753">
                  <c:v>UI422AB</c:v>
                </c:pt>
                <c:pt idx="4754">
                  <c:v>UI423AA</c:v>
                </c:pt>
                <c:pt idx="4755">
                  <c:v>UI426AA</c:v>
                </c:pt>
                <c:pt idx="4756">
                  <c:v>UI4278A</c:v>
                </c:pt>
                <c:pt idx="4757">
                  <c:v>UI427AA</c:v>
                </c:pt>
                <c:pt idx="4758">
                  <c:v>UI428AA</c:v>
                </c:pt>
                <c:pt idx="4759">
                  <c:v>UI428AB</c:v>
                </c:pt>
                <c:pt idx="4760">
                  <c:v>UI430AA</c:v>
                </c:pt>
                <c:pt idx="4761">
                  <c:v>UI431A</c:v>
                </c:pt>
                <c:pt idx="4762">
                  <c:v>UI431AA</c:v>
                </c:pt>
                <c:pt idx="4763">
                  <c:v>UI431AB</c:v>
                </c:pt>
                <c:pt idx="4764">
                  <c:v>UI431AE</c:v>
                </c:pt>
                <c:pt idx="4765">
                  <c:v>UI432AA</c:v>
                </c:pt>
                <c:pt idx="4766">
                  <c:v>ui433aa</c:v>
                </c:pt>
                <c:pt idx="4767">
                  <c:v>ui434aa</c:v>
                </c:pt>
                <c:pt idx="4768">
                  <c:v>UI435AA</c:v>
                </c:pt>
                <c:pt idx="4769">
                  <c:v>UI436AA</c:v>
                </c:pt>
                <c:pt idx="4770">
                  <c:v>UI4378B</c:v>
                </c:pt>
                <c:pt idx="4771">
                  <c:v>UI437AA</c:v>
                </c:pt>
                <c:pt idx="4772">
                  <c:v>UI437AB</c:v>
                </c:pt>
                <c:pt idx="4773">
                  <c:v>UI438AA</c:v>
                </c:pt>
                <c:pt idx="4774">
                  <c:v>UI439AA</c:v>
                </c:pt>
                <c:pt idx="4775">
                  <c:v>UI439AB</c:v>
                </c:pt>
                <c:pt idx="4776">
                  <c:v>UI440AA</c:v>
                </c:pt>
                <c:pt idx="4777">
                  <c:v>UI440AB</c:v>
                </c:pt>
                <c:pt idx="4778">
                  <c:v>UI440AC</c:v>
                </c:pt>
                <c:pt idx="4779">
                  <c:v>UI440AD</c:v>
                </c:pt>
                <c:pt idx="4780">
                  <c:v>UI4419E</c:v>
                </c:pt>
                <c:pt idx="4781">
                  <c:v>UI441AB</c:v>
                </c:pt>
                <c:pt idx="4782">
                  <c:v>UI441AC</c:v>
                </c:pt>
                <c:pt idx="4783">
                  <c:v>UI441AD</c:v>
                </c:pt>
                <c:pt idx="4784">
                  <c:v>UI441AE</c:v>
                </c:pt>
                <c:pt idx="4785">
                  <c:v>UI442AA</c:v>
                </c:pt>
                <c:pt idx="4786">
                  <c:v>UI442AB</c:v>
                </c:pt>
                <c:pt idx="4787">
                  <c:v>UI4437AB</c:v>
                </c:pt>
                <c:pt idx="4788">
                  <c:v>UI443AA</c:v>
                </c:pt>
                <c:pt idx="4789">
                  <c:v>UI443AB</c:v>
                </c:pt>
                <c:pt idx="4790">
                  <c:v>UI443AC</c:v>
                </c:pt>
                <c:pt idx="4791">
                  <c:v>UI443AD</c:v>
                </c:pt>
                <c:pt idx="4792">
                  <c:v>UI444AA</c:v>
                </c:pt>
                <c:pt idx="4793">
                  <c:v>UI445AA</c:v>
                </c:pt>
                <c:pt idx="4794">
                  <c:v>UI446AA</c:v>
                </c:pt>
                <c:pt idx="4795">
                  <c:v>UI447AA</c:v>
                </c:pt>
                <c:pt idx="4796">
                  <c:v>UI448AA</c:v>
                </c:pt>
                <c:pt idx="4797">
                  <c:v>UI44AC</c:v>
                </c:pt>
                <c:pt idx="4798">
                  <c:v>UI450AA</c:v>
                </c:pt>
                <c:pt idx="4799">
                  <c:v>UI450AC</c:v>
                </c:pt>
                <c:pt idx="4800">
                  <c:v>UI450AD</c:v>
                </c:pt>
                <c:pt idx="4801">
                  <c:v>ui450ae</c:v>
                </c:pt>
                <c:pt idx="4802">
                  <c:v>UI452AA</c:v>
                </c:pt>
                <c:pt idx="4803">
                  <c:v>UI453AA</c:v>
                </c:pt>
                <c:pt idx="4804">
                  <c:v>UI454AA</c:v>
                </c:pt>
                <c:pt idx="4805">
                  <c:v>UI454AB</c:v>
                </c:pt>
                <c:pt idx="4806">
                  <c:v>UI455A</c:v>
                </c:pt>
                <c:pt idx="4807">
                  <c:v>UI455AA</c:v>
                </c:pt>
                <c:pt idx="4808">
                  <c:v>UI456AA</c:v>
                </c:pt>
                <c:pt idx="4809">
                  <c:v>UI457AA</c:v>
                </c:pt>
                <c:pt idx="4810">
                  <c:v>UI458AA</c:v>
                </c:pt>
                <c:pt idx="4811">
                  <c:v>UI459AB</c:v>
                </c:pt>
                <c:pt idx="4812">
                  <c:v>UI460AA</c:v>
                </c:pt>
                <c:pt idx="4813">
                  <c:v>UI462AB</c:v>
                </c:pt>
                <c:pt idx="4814">
                  <c:v>UI463AB</c:v>
                </c:pt>
                <c:pt idx="4815">
                  <c:v>UI464AA</c:v>
                </c:pt>
                <c:pt idx="4816">
                  <c:v>UI475AA</c:v>
                </c:pt>
                <c:pt idx="4817">
                  <c:v>UI477AA</c:v>
                </c:pt>
                <c:pt idx="4818">
                  <c:v>UI478AA</c:v>
                </c:pt>
                <c:pt idx="4819">
                  <c:v>UI478AB</c:v>
                </c:pt>
                <c:pt idx="4820">
                  <c:v>UI479AA</c:v>
                </c:pt>
                <c:pt idx="4821">
                  <c:v>UI479AB</c:v>
                </c:pt>
                <c:pt idx="4822">
                  <c:v>ui481aa</c:v>
                </c:pt>
                <c:pt idx="4823">
                  <c:v>UI481AB</c:v>
                </c:pt>
                <c:pt idx="4824">
                  <c:v>UI482AA</c:v>
                </c:pt>
                <c:pt idx="4825">
                  <c:v>UI482AB</c:v>
                </c:pt>
                <c:pt idx="4826">
                  <c:v>ui485aa</c:v>
                </c:pt>
                <c:pt idx="4827">
                  <c:v>UI486AA</c:v>
                </c:pt>
                <c:pt idx="4828">
                  <c:v>UI487AA</c:v>
                </c:pt>
                <c:pt idx="4829">
                  <c:v>ui489aa</c:v>
                </c:pt>
                <c:pt idx="4830">
                  <c:v>UI492AA</c:v>
                </c:pt>
                <c:pt idx="4831">
                  <c:v>UI493AB</c:v>
                </c:pt>
                <c:pt idx="4832">
                  <c:v>UI496AA</c:v>
                </c:pt>
                <c:pt idx="4833">
                  <c:v>uI496ab</c:v>
                </c:pt>
                <c:pt idx="4834">
                  <c:v>UI503AA</c:v>
                </c:pt>
                <c:pt idx="4835">
                  <c:v>UI503AB</c:v>
                </c:pt>
                <c:pt idx="4836">
                  <c:v>UI50522</c:v>
                </c:pt>
                <c:pt idx="4837">
                  <c:v>UI513AA</c:v>
                </c:pt>
                <c:pt idx="4838">
                  <c:v>UI515AA</c:v>
                </c:pt>
                <c:pt idx="4839">
                  <c:v>UI516AB</c:v>
                </c:pt>
                <c:pt idx="4840">
                  <c:v>UI517AA</c:v>
                </c:pt>
                <c:pt idx="4841">
                  <c:v>UI519AA</c:v>
                </c:pt>
                <c:pt idx="4842">
                  <c:v>UI520AA</c:v>
                </c:pt>
                <c:pt idx="4843">
                  <c:v>UI521AA</c:v>
                </c:pt>
                <c:pt idx="4844">
                  <c:v>UI521AB</c:v>
                </c:pt>
                <c:pt idx="4845">
                  <c:v>UI522AA</c:v>
                </c:pt>
                <c:pt idx="4846">
                  <c:v>UI523AA</c:v>
                </c:pt>
                <c:pt idx="4847">
                  <c:v>UI524AA</c:v>
                </c:pt>
                <c:pt idx="4848">
                  <c:v>UI525AA</c:v>
                </c:pt>
                <c:pt idx="4849">
                  <c:v>UI528AA</c:v>
                </c:pt>
                <c:pt idx="4850">
                  <c:v>UI544AA</c:v>
                </c:pt>
                <c:pt idx="4851">
                  <c:v>UI5936MA</c:v>
                </c:pt>
                <c:pt idx="4852">
                  <c:v>UI620AB</c:v>
                </c:pt>
                <c:pt idx="4853">
                  <c:v>UI622AC</c:v>
                </c:pt>
                <c:pt idx="4854">
                  <c:v>UI623AA</c:v>
                </c:pt>
                <c:pt idx="4855">
                  <c:v>UI625AA</c:v>
                </c:pt>
                <c:pt idx="4856">
                  <c:v>UI625AB</c:v>
                </c:pt>
                <c:pt idx="4857">
                  <c:v>UI626AA</c:v>
                </c:pt>
                <c:pt idx="4858">
                  <c:v>UI629AD</c:v>
                </c:pt>
                <c:pt idx="4859">
                  <c:v>UI634AB</c:v>
                </c:pt>
                <c:pt idx="4860">
                  <c:v>ui636aa</c:v>
                </c:pt>
                <c:pt idx="4861">
                  <c:v>UI636AB</c:v>
                </c:pt>
                <c:pt idx="4862">
                  <c:v>UI637AA</c:v>
                </c:pt>
                <c:pt idx="4863">
                  <c:v>ui640ab</c:v>
                </c:pt>
                <c:pt idx="4864">
                  <c:v>UI642AC</c:v>
                </c:pt>
                <c:pt idx="4865">
                  <c:v>UI643AE</c:v>
                </c:pt>
                <c:pt idx="4866">
                  <c:v>UI644AA</c:v>
                </c:pt>
                <c:pt idx="4867">
                  <c:v>UI652AA</c:v>
                </c:pt>
                <c:pt idx="4868">
                  <c:v>UI654AD</c:v>
                </c:pt>
                <c:pt idx="4869">
                  <c:v>UI656AA</c:v>
                </c:pt>
                <c:pt idx="4870">
                  <c:v>UI657AA</c:v>
                </c:pt>
                <c:pt idx="4871">
                  <c:v>UI657AB</c:v>
                </c:pt>
                <c:pt idx="4872">
                  <c:v>ui658aa</c:v>
                </c:pt>
                <c:pt idx="4873">
                  <c:v>ui658ab</c:v>
                </c:pt>
                <c:pt idx="4874">
                  <c:v>UI659AA</c:v>
                </c:pt>
                <c:pt idx="4875">
                  <c:v>UI659AB</c:v>
                </c:pt>
                <c:pt idx="4876">
                  <c:v>UI662AA</c:v>
                </c:pt>
                <c:pt idx="4877">
                  <c:v>UI663AA</c:v>
                </c:pt>
                <c:pt idx="4878">
                  <c:v>UI664AA</c:v>
                </c:pt>
                <c:pt idx="4879">
                  <c:v>UI666AA</c:v>
                </c:pt>
                <c:pt idx="4880">
                  <c:v>UI666AB</c:v>
                </c:pt>
                <c:pt idx="4881">
                  <c:v>UI669A9</c:v>
                </c:pt>
                <c:pt idx="4882">
                  <c:v>UI669AA</c:v>
                </c:pt>
                <c:pt idx="4883">
                  <c:v>UI669AB</c:v>
                </c:pt>
                <c:pt idx="4884">
                  <c:v>UI669AC</c:v>
                </c:pt>
                <c:pt idx="4885">
                  <c:v>UI669AD</c:v>
                </c:pt>
                <c:pt idx="4886">
                  <c:v>UI67288</c:v>
                </c:pt>
                <c:pt idx="4887">
                  <c:v>UI673AA</c:v>
                </c:pt>
                <c:pt idx="4888">
                  <c:v>UI673AB</c:v>
                </c:pt>
                <c:pt idx="4889">
                  <c:v>ui673ac</c:v>
                </c:pt>
                <c:pt idx="4890">
                  <c:v>UI678AA</c:v>
                </c:pt>
                <c:pt idx="4891">
                  <c:v>UI678AB</c:v>
                </c:pt>
                <c:pt idx="4892">
                  <c:v>ui678ae</c:v>
                </c:pt>
                <c:pt idx="4893">
                  <c:v>ui679aa</c:v>
                </c:pt>
                <c:pt idx="4894">
                  <c:v>UI679AB</c:v>
                </c:pt>
                <c:pt idx="4895">
                  <c:v>UI682AA</c:v>
                </c:pt>
                <c:pt idx="4896">
                  <c:v>UI683AA</c:v>
                </c:pt>
                <c:pt idx="4897">
                  <c:v>UI684AA</c:v>
                </c:pt>
                <c:pt idx="4898">
                  <c:v>UI684AB</c:v>
                </c:pt>
                <c:pt idx="4899">
                  <c:v>UI684AC</c:v>
                </c:pt>
                <c:pt idx="4900">
                  <c:v>UI684AD</c:v>
                </c:pt>
                <c:pt idx="4901">
                  <c:v>UI689AA</c:v>
                </c:pt>
                <c:pt idx="4902">
                  <c:v>UI689AB</c:v>
                </c:pt>
                <c:pt idx="4903">
                  <c:v>UI690AA</c:v>
                </c:pt>
                <c:pt idx="4904">
                  <c:v>UI690AB</c:v>
                </c:pt>
                <c:pt idx="4905">
                  <c:v>UI691AA</c:v>
                </c:pt>
                <c:pt idx="4906">
                  <c:v>UI692AA</c:v>
                </c:pt>
                <c:pt idx="4907">
                  <c:v>UI692AB</c:v>
                </c:pt>
                <c:pt idx="4908">
                  <c:v>UI693AB</c:v>
                </c:pt>
                <c:pt idx="4909">
                  <c:v>UI696AA</c:v>
                </c:pt>
                <c:pt idx="4910">
                  <c:v>UI697AA</c:v>
                </c:pt>
                <c:pt idx="4911">
                  <c:v>UI697AB</c:v>
                </c:pt>
                <c:pt idx="4912">
                  <c:v>UI698AA</c:v>
                </c:pt>
                <c:pt idx="4913">
                  <c:v>UI698AB</c:v>
                </c:pt>
                <c:pt idx="4914">
                  <c:v>UI7000AA</c:v>
                </c:pt>
                <c:pt idx="4915">
                  <c:v>UI700AA</c:v>
                </c:pt>
                <c:pt idx="4916">
                  <c:v>UI703AA</c:v>
                </c:pt>
                <c:pt idx="4917">
                  <c:v>UI704AA</c:v>
                </c:pt>
                <c:pt idx="4918">
                  <c:v>UI704AB</c:v>
                </c:pt>
                <c:pt idx="4919">
                  <c:v>UI708AA</c:v>
                </c:pt>
                <c:pt idx="4920">
                  <c:v>UI708AB</c:v>
                </c:pt>
                <c:pt idx="4921">
                  <c:v>ui709ab</c:v>
                </c:pt>
                <c:pt idx="4922">
                  <c:v>UI712AA</c:v>
                </c:pt>
                <c:pt idx="4923">
                  <c:v>UI712AB</c:v>
                </c:pt>
                <c:pt idx="4924">
                  <c:v>UI713A</c:v>
                </c:pt>
                <c:pt idx="4925">
                  <c:v>UI724AA</c:v>
                </c:pt>
                <c:pt idx="4926">
                  <c:v>UI724AB</c:v>
                </c:pt>
                <c:pt idx="4927">
                  <c:v>UI725AA</c:v>
                </c:pt>
                <c:pt idx="4928">
                  <c:v>UI728AA</c:v>
                </c:pt>
                <c:pt idx="4929">
                  <c:v>UI728AB</c:v>
                </c:pt>
                <c:pt idx="4930">
                  <c:v>UI731AD</c:v>
                </c:pt>
                <c:pt idx="4931">
                  <c:v>UI732AA</c:v>
                </c:pt>
                <c:pt idx="4932">
                  <c:v>UI740AA</c:v>
                </c:pt>
                <c:pt idx="4933">
                  <c:v>UI741AB</c:v>
                </c:pt>
                <c:pt idx="4934">
                  <c:v>UI808AA</c:v>
                </c:pt>
                <c:pt idx="4935">
                  <c:v>UI808AB</c:v>
                </c:pt>
                <c:pt idx="4936">
                  <c:v>UI809AB</c:v>
                </c:pt>
                <c:pt idx="4937">
                  <c:v>UI810AA</c:v>
                </c:pt>
                <c:pt idx="4938">
                  <c:v>UI811AA</c:v>
                </c:pt>
                <c:pt idx="4939">
                  <c:v>ui812aa</c:v>
                </c:pt>
                <c:pt idx="4940">
                  <c:v>UI812AB</c:v>
                </c:pt>
                <c:pt idx="4941">
                  <c:v>UI815AA</c:v>
                </c:pt>
                <c:pt idx="4942">
                  <c:v>UI815AB</c:v>
                </c:pt>
                <c:pt idx="4943">
                  <c:v>UI815AN</c:v>
                </c:pt>
                <c:pt idx="4944">
                  <c:v>UI824AA</c:v>
                </c:pt>
                <c:pt idx="4945">
                  <c:v>UI824AB</c:v>
                </c:pt>
                <c:pt idx="4946">
                  <c:v>UI826AA</c:v>
                </c:pt>
                <c:pt idx="4947">
                  <c:v>UI826AB</c:v>
                </c:pt>
                <c:pt idx="4948">
                  <c:v>UI826AC</c:v>
                </c:pt>
                <c:pt idx="4949">
                  <c:v>UI826AD</c:v>
                </c:pt>
                <c:pt idx="4950">
                  <c:v>UI826AE</c:v>
                </c:pt>
                <c:pt idx="4951">
                  <c:v>UI82983AA</c:v>
                </c:pt>
                <c:pt idx="4952">
                  <c:v>UI829AB</c:v>
                </c:pt>
                <c:pt idx="4953">
                  <c:v>UI829AC</c:v>
                </c:pt>
                <c:pt idx="4954">
                  <c:v>UI829AD</c:v>
                </c:pt>
                <c:pt idx="4955">
                  <c:v>ui829ae</c:v>
                </c:pt>
                <c:pt idx="4956">
                  <c:v>UI830AA</c:v>
                </c:pt>
                <c:pt idx="4957">
                  <c:v>ui830ab</c:v>
                </c:pt>
                <c:pt idx="4958">
                  <c:v>UI835AA</c:v>
                </c:pt>
                <c:pt idx="4959">
                  <c:v>UI835AB</c:v>
                </c:pt>
                <c:pt idx="4960">
                  <c:v>UI836AA</c:v>
                </c:pt>
                <c:pt idx="4961">
                  <c:v>UI838AA</c:v>
                </c:pt>
                <c:pt idx="4962">
                  <c:v>UI840AA</c:v>
                </c:pt>
                <c:pt idx="4963">
                  <c:v>UI840AC</c:v>
                </c:pt>
                <c:pt idx="4964">
                  <c:v>UI841AA</c:v>
                </c:pt>
                <c:pt idx="4965">
                  <c:v>UI842AB</c:v>
                </c:pt>
                <c:pt idx="4966">
                  <c:v>UI843AC</c:v>
                </c:pt>
                <c:pt idx="4967">
                  <c:v>UI845AA</c:v>
                </c:pt>
                <c:pt idx="4968">
                  <c:v>UI845AB</c:v>
                </c:pt>
                <c:pt idx="4969">
                  <c:v>UI847AA</c:v>
                </c:pt>
                <c:pt idx="4970">
                  <c:v>UI847AB</c:v>
                </c:pt>
                <c:pt idx="4971">
                  <c:v>UI848AA</c:v>
                </c:pt>
                <c:pt idx="4972">
                  <c:v>UI848AB</c:v>
                </c:pt>
                <c:pt idx="4973">
                  <c:v>UI849AB</c:v>
                </c:pt>
                <c:pt idx="4974">
                  <c:v>UI849AC</c:v>
                </c:pt>
                <c:pt idx="4975">
                  <c:v>UI850AA</c:v>
                </c:pt>
                <c:pt idx="4976">
                  <c:v>UI850AB</c:v>
                </c:pt>
                <c:pt idx="4977">
                  <c:v>UI851AA</c:v>
                </c:pt>
                <c:pt idx="4978">
                  <c:v>UI852AB</c:v>
                </c:pt>
                <c:pt idx="4979">
                  <c:v>UI852AC</c:v>
                </c:pt>
                <c:pt idx="4980">
                  <c:v>UI852AD</c:v>
                </c:pt>
                <c:pt idx="4981">
                  <c:v>UI853AB</c:v>
                </c:pt>
                <c:pt idx="4982">
                  <c:v>UI855AA</c:v>
                </c:pt>
                <c:pt idx="4983">
                  <c:v>UI855AC</c:v>
                </c:pt>
                <c:pt idx="4984">
                  <c:v>UI856AA</c:v>
                </c:pt>
                <c:pt idx="4985">
                  <c:v>UI856AB</c:v>
                </c:pt>
                <c:pt idx="4986">
                  <c:v>UI864AA</c:v>
                </c:pt>
                <c:pt idx="4987">
                  <c:v>Ui867AC</c:v>
                </c:pt>
                <c:pt idx="4988">
                  <c:v>UI869AA</c:v>
                </c:pt>
                <c:pt idx="4989">
                  <c:v>UI869AB</c:v>
                </c:pt>
                <c:pt idx="4990">
                  <c:v>UI870AA</c:v>
                </c:pt>
                <c:pt idx="4991">
                  <c:v>UI871AA</c:v>
                </c:pt>
                <c:pt idx="4992">
                  <c:v>UI871AB</c:v>
                </c:pt>
                <c:pt idx="4993">
                  <c:v>UI875AA</c:v>
                </c:pt>
                <c:pt idx="4994">
                  <c:v>UI876AB</c:v>
                </c:pt>
                <c:pt idx="4995">
                  <c:v>UI877AA</c:v>
                </c:pt>
                <c:pt idx="4996">
                  <c:v>UI877AB</c:v>
                </c:pt>
                <c:pt idx="4997">
                  <c:v>UI879AA</c:v>
                </c:pt>
                <c:pt idx="4998">
                  <c:v>UI882AA</c:v>
                </c:pt>
                <c:pt idx="4999">
                  <c:v>ui883ab</c:v>
                </c:pt>
                <c:pt idx="5000">
                  <c:v>UI884AA</c:v>
                </c:pt>
                <c:pt idx="5001">
                  <c:v>UI885AA</c:v>
                </c:pt>
                <c:pt idx="5002">
                  <c:v>ui885aB</c:v>
                </c:pt>
                <c:pt idx="5003">
                  <c:v>UI888AA</c:v>
                </c:pt>
                <c:pt idx="5004">
                  <c:v>UI889AA</c:v>
                </c:pt>
                <c:pt idx="5005">
                  <c:v>UI890AB</c:v>
                </c:pt>
                <c:pt idx="5006">
                  <c:v>UI892AB</c:v>
                </c:pt>
                <c:pt idx="5007">
                  <c:v>UI972AB</c:v>
                </c:pt>
                <c:pt idx="5008">
                  <c:v>UI977AB</c:v>
                </c:pt>
                <c:pt idx="5009">
                  <c:v>ui977ac</c:v>
                </c:pt>
                <c:pt idx="5010">
                  <c:v>UI980AA</c:v>
                </c:pt>
                <c:pt idx="5011">
                  <c:v>UI980AB</c:v>
                </c:pt>
                <c:pt idx="5012">
                  <c:v>ui981aa</c:v>
                </c:pt>
                <c:pt idx="5013">
                  <c:v>UI981AB</c:v>
                </c:pt>
                <c:pt idx="5014">
                  <c:v>UI982AA</c:v>
                </c:pt>
                <c:pt idx="5015">
                  <c:v>UI982AB</c:v>
                </c:pt>
                <c:pt idx="5016">
                  <c:v>UI983AA</c:v>
                </c:pt>
                <c:pt idx="5017">
                  <c:v>UI985AB</c:v>
                </c:pt>
                <c:pt idx="5018">
                  <c:v>UI985AC</c:v>
                </c:pt>
                <c:pt idx="5019">
                  <c:v>UI985ACA</c:v>
                </c:pt>
                <c:pt idx="5020">
                  <c:v>UI986AB</c:v>
                </c:pt>
                <c:pt idx="5021">
                  <c:v>ui98ab</c:v>
                </c:pt>
                <c:pt idx="5022">
                  <c:v>UI993AA</c:v>
                </c:pt>
                <c:pt idx="5023">
                  <c:v>UI993AB</c:v>
                </c:pt>
                <c:pt idx="5024">
                  <c:v>UI994AA</c:v>
                </c:pt>
                <c:pt idx="5025">
                  <c:v>UI994AB</c:v>
                </c:pt>
                <c:pt idx="5026">
                  <c:v>UI995AA</c:v>
                </c:pt>
                <c:pt idx="5027">
                  <c:v>ui995ab</c:v>
                </c:pt>
                <c:pt idx="5028">
                  <c:v>UI996AA</c:v>
                </c:pt>
                <c:pt idx="5029">
                  <c:v>UI997AA</c:v>
                </c:pt>
                <c:pt idx="5030">
                  <c:v>UI997AB</c:v>
                </c:pt>
                <c:pt idx="5031">
                  <c:v>UI998AD</c:v>
                </c:pt>
                <c:pt idx="5032">
                  <c:v>UI998AE</c:v>
                </c:pt>
                <c:pt idx="5033">
                  <c:v>UI999AA</c:v>
                </c:pt>
                <c:pt idx="5034">
                  <c:v>UI999AC</c:v>
                </c:pt>
                <c:pt idx="5035">
                  <c:v>UIB12AA</c:v>
                </c:pt>
                <c:pt idx="5036">
                  <c:v>UIL05A6</c:v>
                </c:pt>
                <c:pt idx="5037">
                  <c:v>UJ000AA</c:v>
                </c:pt>
                <c:pt idx="5038">
                  <c:v>UJ000AB</c:v>
                </c:pt>
                <c:pt idx="5039">
                  <c:v>UJ0048B</c:v>
                </c:pt>
                <c:pt idx="5040">
                  <c:v>UJ004AA</c:v>
                </c:pt>
                <c:pt idx="5041">
                  <c:v>UJ004AB</c:v>
                </c:pt>
                <c:pt idx="5042">
                  <c:v>UJ005AC</c:v>
                </c:pt>
                <c:pt idx="5043">
                  <c:v>UJ005AD</c:v>
                </c:pt>
                <c:pt idx="5044">
                  <c:v>uj005af</c:v>
                </c:pt>
                <c:pt idx="5045">
                  <c:v>UJ006AA</c:v>
                </c:pt>
                <c:pt idx="5046">
                  <c:v>UJ006AB</c:v>
                </c:pt>
                <c:pt idx="5047">
                  <c:v>UJ009AA</c:v>
                </c:pt>
                <c:pt idx="5048">
                  <c:v>UJ010AC</c:v>
                </c:pt>
                <c:pt idx="5049">
                  <c:v>UJ011AG</c:v>
                </c:pt>
                <c:pt idx="5050">
                  <c:v>UJ012AD</c:v>
                </c:pt>
                <c:pt idx="5051">
                  <c:v>UJ015AB</c:v>
                </c:pt>
                <c:pt idx="5052">
                  <c:v>UJ022AA</c:v>
                </c:pt>
                <c:pt idx="5053">
                  <c:v>UJ022AB</c:v>
                </c:pt>
                <c:pt idx="5054">
                  <c:v>UJ023AA</c:v>
                </c:pt>
                <c:pt idx="5055">
                  <c:v>UJ023AB</c:v>
                </c:pt>
                <c:pt idx="5056">
                  <c:v>UJ024AC</c:v>
                </c:pt>
                <c:pt idx="5057">
                  <c:v>UJ025AE</c:v>
                </c:pt>
                <c:pt idx="5058">
                  <c:v>UJ027AB</c:v>
                </c:pt>
                <c:pt idx="5059">
                  <c:v>UJ028AA</c:v>
                </c:pt>
                <c:pt idx="5060">
                  <c:v>UJ028AB</c:v>
                </c:pt>
                <c:pt idx="5061">
                  <c:v>UJ029AA</c:v>
                </c:pt>
                <c:pt idx="5062">
                  <c:v>UJ029AB</c:v>
                </c:pt>
                <c:pt idx="5063">
                  <c:v>UJ030AA</c:v>
                </c:pt>
                <c:pt idx="5064">
                  <c:v>UJ030AB</c:v>
                </c:pt>
                <c:pt idx="5065">
                  <c:v>UJ034AB</c:v>
                </c:pt>
                <c:pt idx="5066">
                  <c:v>UJ034AD</c:v>
                </c:pt>
                <c:pt idx="5067">
                  <c:v>UJ034AS</c:v>
                </c:pt>
                <c:pt idx="5068">
                  <c:v>UJ035AA</c:v>
                </c:pt>
                <c:pt idx="5069">
                  <c:v>UJ035AB</c:v>
                </c:pt>
                <c:pt idx="5070">
                  <c:v>uj036ab</c:v>
                </c:pt>
                <c:pt idx="5071">
                  <c:v>UJ037AA</c:v>
                </c:pt>
                <c:pt idx="5072">
                  <c:v>UJ038AB</c:v>
                </c:pt>
                <c:pt idx="5073">
                  <c:v>UJ0394A</c:v>
                </c:pt>
                <c:pt idx="5074">
                  <c:v>UJ039AB</c:v>
                </c:pt>
                <c:pt idx="5075">
                  <c:v>UJ040AA</c:v>
                </c:pt>
                <c:pt idx="5076">
                  <c:v>UJ041AA</c:v>
                </c:pt>
                <c:pt idx="5077">
                  <c:v>UJ0421AA</c:v>
                </c:pt>
                <c:pt idx="5078">
                  <c:v>UJ042AA</c:v>
                </c:pt>
                <c:pt idx="5079">
                  <c:v>UJ042AB</c:v>
                </c:pt>
                <c:pt idx="5080">
                  <c:v>UJ043AA</c:v>
                </c:pt>
                <c:pt idx="5081">
                  <c:v>UJ043AB</c:v>
                </c:pt>
                <c:pt idx="5082">
                  <c:v>UJ044AA</c:v>
                </c:pt>
                <c:pt idx="5083">
                  <c:v>uj045ac</c:v>
                </c:pt>
                <c:pt idx="5084">
                  <c:v>UJ048AB</c:v>
                </c:pt>
                <c:pt idx="5085">
                  <c:v>UJ049AA</c:v>
                </c:pt>
                <c:pt idx="5086">
                  <c:v>UJ050AA</c:v>
                </c:pt>
                <c:pt idx="5087">
                  <c:v>UJ052AA</c:v>
                </c:pt>
                <c:pt idx="5088">
                  <c:v>uj053aa</c:v>
                </c:pt>
                <c:pt idx="5089">
                  <c:v>UJ069AA</c:v>
                </c:pt>
                <c:pt idx="5090">
                  <c:v>UJ070AC</c:v>
                </c:pt>
                <c:pt idx="5091">
                  <c:v>UJ087AB</c:v>
                </c:pt>
                <c:pt idx="5092">
                  <c:v>UJ1441AA</c:v>
                </c:pt>
                <c:pt idx="5093">
                  <c:v>UJ209AA</c:v>
                </c:pt>
                <c:pt idx="5094">
                  <c:v>UJ209AB</c:v>
                </c:pt>
                <c:pt idx="5095">
                  <c:v>UJ210AA</c:v>
                </c:pt>
                <c:pt idx="5096">
                  <c:v>UJ211AA</c:v>
                </c:pt>
                <c:pt idx="5097">
                  <c:v>UJ212AA</c:v>
                </c:pt>
                <c:pt idx="5098">
                  <c:v>UJ212AB</c:v>
                </c:pt>
                <c:pt idx="5099">
                  <c:v>UJ213AA</c:v>
                </c:pt>
                <c:pt idx="5100">
                  <c:v>UJ221AA</c:v>
                </c:pt>
                <c:pt idx="5101">
                  <c:v>UJ221AB</c:v>
                </c:pt>
                <c:pt idx="5102">
                  <c:v>UJ231AB</c:v>
                </c:pt>
                <c:pt idx="5103">
                  <c:v>uj232aa</c:v>
                </c:pt>
                <c:pt idx="5104">
                  <c:v>UJ232AB</c:v>
                </c:pt>
                <c:pt idx="5105">
                  <c:v>UJ235AA</c:v>
                </c:pt>
                <c:pt idx="5106">
                  <c:v>UJ236AA</c:v>
                </c:pt>
                <c:pt idx="5107">
                  <c:v>uj238aa</c:v>
                </c:pt>
                <c:pt idx="5108">
                  <c:v>UJ238AB</c:v>
                </c:pt>
                <c:pt idx="5109">
                  <c:v>UJ241AD</c:v>
                </c:pt>
                <c:pt idx="5110">
                  <c:v>UJ243AC</c:v>
                </c:pt>
                <c:pt idx="5111">
                  <c:v>uj246aa</c:v>
                </c:pt>
                <c:pt idx="5112">
                  <c:v>uj249aa</c:v>
                </c:pt>
                <c:pt idx="5113">
                  <c:v>UJ250AB</c:v>
                </c:pt>
                <c:pt idx="5114">
                  <c:v>UJ250AE</c:v>
                </c:pt>
                <c:pt idx="5115">
                  <c:v>UJ251AB</c:v>
                </c:pt>
                <c:pt idx="5116">
                  <c:v>UJ251AC</c:v>
                </c:pt>
                <c:pt idx="5117">
                  <c:v>UJ252AA</c:v>
                </c:pt>
                <c:pt idx="5118">
                  <c:v>UJ25388</c:v>
                </c:pt>
                <c:pt idx="5119">
                  <c:v>UJ253AB</c:v>
                </c:pt>
                <c:pt idx="5120">
                  <c:v>UJ255AA</c:v>
                </c:pt>
                <c:pt idx="5121">
                  <c:v>uj256AB</c:v>
                </c:pt>
                <c:pt idx="5122">
                  <c:v>UJ257AC</c:v>
                </c:pt>
                <c:pt idx="5123">
                  <c:v>UJ268AB</c:v>
                </c:pt>
                <c:pt idx="5124">
                  <c:v>UJ269AB</c:v>
                </c:pt>
                <c:pt idx="5125">
                  <c:v>UJ270AA</c:v>
                </c:pt>
                <c:pt idx="5126">
                  <c:v>UJ273AB</c:v>
                </c:pt>
                <c:pt idx="5127">
                  <c:v>UJ27488</c:v>
                </c:pt>
                <c:pt idx="5128">
                  <c:v>UJ274AB</c:v>
                </c:pt>
                <c:pt idx="5129">
                  <c:v>UJ279AA</c:v>
                </c:pt>
                <c:pt idx="5130">
                  <c:v>UJ279AB</c:v>
                </c:pt>
                <c:pt idx="5131">
                  <c:v>uj280aa</c:v>
                </c:pt>
                <c:pt idx="5132">
                  <c:v>UJ281AA</c:v>
                </c:pt>
                <c:pt idx="5133">
                  <c:v>UJ282AA</c:v>
                </c:pt>
                <c:pt idx="5134">
                  <c:v>UJ283AA</c:v>
                </c:pt>
                <c:pt idx="5135">
                  <c:v>UJ284AA</c:v>
                </c:pt>
                <c:pt idx="5136">
                  <c:v>uj284ab</c:v>
                </c:pt>
                <c:pt idx="5137">
                  <c:v>uj285aa</c:v>
                </c:pt>
                <c:pt idx="5138">
                  <c:v>UJ287AA</c:v>
                </c:pt>
                <c:pt idx="5139">
                  <c:v>UJ288AB</c:v>
                </c:pt>
                <c:pt idx="5140">
                  <c:v>UJ290AA</c:v>
                </c:pt>
                <c:pt idx="5141">
                  <c:v>UJ290AB</c:v>
                </c:pt>
                <c:pt idx="5142">
                  <c:v>UJ293AA</c:v>
                </c:pt>
                <c:pt idx="5143">
                  <c:v>UJ294AA</c:v>
                </c:pt>
                <c:pt idx="5144">
                  <c:v>UJ295AC</c:v>
                </c:pt>
                <c:pt idx="5145">
                  <c:v>UJ296AA</c:v>
                </c:pt>
                <c:pt idx="5146">
                  <c:v>UJ300AA</c:v>
                </c:pt>
                <c:pt idx="5147">
                  <c:v>UJ304AA</c:v>
                </c:pt>
                <c:pt idx="5148">
                  <c:v>UJ305AA</c:v>
                </c:pt>
                <c:pt idx="5149">
                  <c:v>UJ306AA</c:v>
                </c:pt>
                <c:pt idx="5150">
                  <c:v>uj308ab</c:v>
                </c:pt>
                <c:pt idx="5151">
                  <c:v>UJ310AB</c:v>
                </c:pt>
                <c:pt idx="5152">
                  <c:v>UJ311AB</c:v>
                </c:pt>
                <c:pt idx="5153">
                  <c:v>UJ426AB</c:v>
                </c:pt>
                <c:pt idx="5154">
                  <c:v>UJ427ANB</c:v>
                </c:pt>
                <c:pt idx="5155">
                  <c:v>uj430aa</c:v>
                </c:pt>
                <c:pt idx="5156">
                  <c:v>UJ431AA</c:v>
                </c:pt>
                <c:pt idx="5157">
                  <c:v>uj431ac</c:v>
                </c:pt>
                <c:pt idx="5158">
                  <c:v>UJ432AA</c:v>
                </c:pt>
                <c:pt idx="5159">
                  <c:v>uj441aa</c:v>
                </c:pt>
                <c:pt idx="5160">
                  <c:v>uj443aa</c:v>
                </c:pt>
                <c:pt idx="5161">
                  <c:v>UJ443AB</c:v>
                </c:pt>
                <c:pt idx="5162">
                  <c:v>UJ444A</c:v>
                </c:pt>
                <c:pt idx="5163">
                  <c:v>UJ444AA</c:v>
                </c:pt>
                <c:pt idx="5164">
                  <c:v>UJ444AB</c:v>
                </c:pt>
                <c:pt idx="5165">
                  <c:v>UJ446AA</c:v>
                </c:pt>
                <c:pt idx="5166">
                  <c:v>UJ448AA</c:v>
                </c:pt>
                <c:pt idx="5167">
                  <c:v>UJ450AB</c:v>
                </c:pt>
                <c:pt idx="5168">
                  <c:v>UJ452AB</c:v>
                </c:pt>
                <c:pt idx="5169">
                  <c:v>UJ453AB</c:v>
                </c:pt>
                <c:pt idx="5170">
                  <c:v>UJ454AA</c:v>
                </c:pt>
                <c:pt idx="5171">
                  <c:v>UJ454AB</c:v>
                </c:pt>
                <c:pt idx="5172">
                  <c:v>UJ454SB</c:v>
                </c:pt>
                <c:pt idx="5173">
                  <c:v>UJ455AA</c:v>
                </c:pt>
                <c:pt idx="5174">
                  <c:v>UJ460AA</c:v>
                </c:pt>
                <c:pt idx="5175">
                  <c:v>UJ460AB</c:v>
                </c:pt>
                <c:pt idx="5176">
                  <c:v>UJ461AA</c:v>
                </c:pt>
                <c:pt idx="5177">
                  <c:v>UJ461AB</c:v>
                </c:pt>
                <c:pt idx="5178">
                  <c:v>UJ462AB</c:v>
                </c:pt>
                <c:pt idx="5179">
                  <c:v>UJ4633AA</c:v>
                </c:pt>
                <c:pt idx="5180">
                  <c:v>Uj467ab</c:v>
                </c:pt>
                <c:pt idx="5181">
                  <c:v>UJ468AA</c:v>
                </c:pt>
                <c:pt idx="5182">
                  <c:v>UJ468AA21131225</c:v>
                </c:pt>
                <c:pt idx="5183">
                  <c:v>UJ469ab</c:v>
                </c:pt>
                <c:pt idx="5184">
                  <c:v>uj475ab</c:v>
                </c:pt>
                <c:pt idx="5185">
                  <c:v>UJ476AA</c:v>
                </c:pt>
                <c:pt idx="5186">
                  <c:v>UJ478AA</c:v>
                </c:pt>
                <c:pt idx="5187">
                  <c:v>UJ480AA</c:v>
                </c:pt>
                <c:pt idx="5188">
                  <c:v>uj482ab</c:v>
                </c:pt>
                <c:pt idx="5189">
                  <c:v>UJ483AA</c:v>
                </c:pt>
                <c:pt idx="5190">
                  <c:v>UJ484AB</c:v>
                </c:pt>
                <c:pt idx="5191">
                  <c:v>UJ488AB</c:v>
                </c:pt>
                <c:pt idx="5192">
                  <c:v>UJ492AA</c:v>
                </c:pt>
                <c:pt idx="5193">
                  <c:v>UJ493AA</c:v>
                </c:pt>
                <c:pt idx="5194">
                  <c:v>UJ493AAA</c:v>
                </c:pt>
                <c:pt idx="5195">
                  <c:v>uj499aa</c:v>
                </c:pt>
                <c:pt idx="5196">
                  <c:v>UJ500AB</c:v>
                </c:pt>
                <c:pt idx="5197">
                  <c:v>UJ501AB</c:v>
                </c:pt>
                <c:pt idx="5198">
                  <c:v>UJ508AA</c:v>
                </c:pt>
                <c:pt idx="5199">
                  <c:v>UJ510AA</c:v>
                </c:pt>
                <c:pt idx="5200">
                  <c:v>uj512aa</c:v>
                </c:pt>
                <c:pt idx="5201">
                  <c:v>UJ512AB</c:v>
                </c:pt>
                <c:pt idx="5202">
                  <c:v>uj514aa</c:v>
                </c:pt>
                <c:pt idx="5203">
                  <c:v>uj516aa</c:v>
                </c:pt>
                <c:pt idx="5204">
                  <c:v>UJ516AB</c:v>
                </c:pt>
                <c:pt idx="5205">
                  <c:v>UJ517AA</c:v>
                </c:pt>
                <c:pt idx="5206">
                  <c:v>UJ518 AB</c:v>
                </c:pt>
                <c:pt idx="5207">
                  <c:v>UJ532AC</c:v>
                </c:pt>
                <c:pt idx="5208">
                  <c:v>uj535aa</c:v>
                </c:pt>
                <c:pt idx="5209">
                  <c:v>UJ535AB</c:v>
                </c:pt>
                <c:pt idx="5210">
                  <c:v>UJ537AB</c:v>
                </c:pt>
                <c:pt idx="5211">
                  <c:v>UJ537AC</c:v>
                </c:pt>
                <c:pt idx="5212">
                  <c:v>UJ546AA</c:v>
                </c:pt>
                <c:pt idx="5213">
                  <c:v>UJ546AB</c:v>
                </c:pt>
                <c:pt idx="5214">
                  <c:v>UJ560AC</c:v>
                </c:pt>
                <c:pt idx="5215">
                  <c:v>UJ565AA</c:v>
                </c:pt>
                <c:pt idx="5216">
                  <c:v>UJ598AA</c:v>
                </c:pt>
                <c:pt idx="5217">
                  <c:v>UJ686AA</c:v>
                </c:pt>
                <c:pt idx="5218">
                  <c:v>UJ689AA</c:v>
                </c:pt>
                <c:pt idx="5219">
                  <c:v>UJ694AA</c:v>
                </c:pt>
                <c:pt idx="5220">
                  <c:v>UJ702AB</c:v>
                </c:pt>
                <c:pt idx="5221">
                  <c:v>UJ704AA</c:v>
                </c:pt>
                <c:pt idx="5222">
                  <c:v>UJ709AA</c:v>
                </c:pt>
                <c:pt idx="5223">
                  <c:v>UJ711AB</c:v>
                </c:pt>
                <c:pt idx="5224">
                  <c:v>UJ722AA</c:v>
                </c:pt>
                <c:pt idx="5225">
                  <c:v>UJ723AA</c:v>
                </c:pt>
                <c:pt idx="5226">
                  <c:v>UJ724AA</c:v>
                </c:pt>
                <c:pt idx="5227">
                  <c:v>UJ730AA</c:v>
                </c:pt>
                <c:pt idx="5228">
                  <c:v>uj731aa</c:v>
                </c:pt>
                <c:pt idx="5229">
                  <c:v>UJ732AA</c:v>
                </c:pt>
                <c:pt idx="5230">
                  <c:v>UJ732AB</c:v>
                </c:pt>
                <c:pt idx="5231">
                  <c:v>UJ733AA</c:v>
                </c:pt>
                <c:pt idx="5232">
                  <c:v>UJ741AB</c:v>
                </c:pt>
                <c:pt idx="5233">
                  <c:v>UJ742AB</c:v>
                </c:pt>
                <c:pt idx="5234">
                  <c:v>uj743ab</c:v>
                </c:pt>
                <c:pt idx="5235">
                  <c:v>UJ743ACD</c:v>
                </c:pt>
                <c:pt idx="5236">
                  <c:v>UJ745AB</c:v>
                </c:pt>
                <c:pt idx="5237">
                  <c:v>UJ745AC</c:v>
                </c:pt>
                <c:pt idx="5238">
                  <c:v>UJ747AB</c:v>
                </c:pt>
                <c:pt idx="5239">
                  <c:v>UJ749AA</c:v>
                </c:pt>
                <c:pt idx="5240">
                  <c:v>UJ750AB</c:v>
                </c:pt>
                <c:pt idx="5241">
                  <c:v>UJ759AA</c:v>
                </c:pt>
                <c:pt idx="5242">
                  <c:v>uj763ac</c:v>
                </c:pt>
                <c:pt idx="5243">
                  <c:v>UJ764AA</c:v>
                </c:pt>
                <c:pt idx="5244">
                  <c:v>uj765aa</c:v>
                </c:pt>
                <c:pt idx="5245">
                  <c:v>uj765ac</c:v>
                </c:pt>
                <c:pt idx="5246">
                  <c:v>UJ768AB</c:v>
                </c:pt>
                <c:pt idx="5247">
                  <c:v>UJ773AC</c:v>
                </c:pt>
                <c:pt idx="5248">
                  <c:v>UJ775AB</c:v>
                </c:pt>
                <c:pt idx="5249">
                  <c:v>UJA63AA</c:v>
                </c:pt>
                <c:pt idx="5250">
                  <c:v>UJO46AB</c:v>
                </c:pt>
                <c:pt idx="5251">
                  <c:v>Ul810AA</c:v>
                </c:pt>
                <c:pt idx="5252">
                  <c:v>UM180AA</c:v>
                </c:pt>
                <c:pt idx="5253">
                  <c:v>UM477AS</c:v>
                </c:pt>
                <c:pt idx="5254">
                  <c:v>UN</c:v>
                </c:pt>
                <c:pt idx="5255">
                  <c:v>Unknown/ flu sh</c:v>
                </c:pt>
                <c:pt idx="5256">
                  <c:v>UO144AA</c:v>
                </c:pt>
                <c:pt idx="5257">
                  <c:v>UO163AA</c:v>
                </c:pt>
                <c:pt idx="5258">
                  <c:v>UO422AA</c:v>
                </c:pt>
                <c:pt idx="5259">
                  <c:v>UO571AD</c:v>
                </c:pt>
                <c:pt idx="5260">
                  <c:v>UO590AA</c:v>
                </c:pt>
                <c:pt idx="5261">
                  <c:v>UO599BA</c:v>
                </c:pt>
                <c:pt idx="5262">
                  <c:v>UO671BA</c:v>
                </c:pt>
                <c:pt idx="5263">
                  <c:v>UO688AA</c:v>
                </c:pt>
                <c:pt idx="5264">
                  <c:v>UO691AA</c:v>
                </c:pt>
                <c:pt idx="5265">
                  <c:v>UO698AA</c:v>
                </c:pt>
                <c:pt idx="5266">
                  <c:v>UO708AA</c:v>
                </c:pt>
                <c:pt idx="5267">
                  <c:v>UO875AA</c:v>
                </c:pt>
                <c:pt idx="5268">
                  <c:v>UO88088</c:v>
                </c:pt>
                <c:pt idx="5269">
                  <c:v>UO908AA</c:v>
                </c:pt>
                <c:pt idx="5270">
                  <c:v>UO918AA</c:v>
                </c:pt>
                <c:pt idx="5271">
                  <c:v>UO949AA</c:v>
                </c:pt>
                <c:pt idx="5272">
                  <c:v>UO957AA</c:v>
                </c:pt>
                <c:pt idx="5273">
                  <c:v>UOL688A</c:v>
                </c:pt>
                <c:pt idx="5274">
                  <c:v>UP021AA</c:v>
                </c:pt>
                <c:pt idx="5275">
                  <c:v>UP119AA</c:v>
                </c:pt>
                <c:pt idx="5276">
                  <c:v>UP6331JA</c:v>
                </c:pt>
                <c:pt idx="5277">
                  <c:v>us062ba</c:v>
                </c:pt>
                <c:pt idx="5278">
                  <c:v>US6006</c:v>
                </c:pt>
                <c:pt idx="5279">
                  <c:v>US8207</c:v>
                </c:pt>
                <c:pt idx="5280">
                  <c:v>UT 2200PA</c:v>
                </c:pt>
                <c:pt idx="5281">
                  <c:v>UT005AC</c:v>
                </c:pt>
                <c:pt idx="5282">
                  <c:v>UT1180AB</c:v>
                </c:pt>
                <c:pt idx="5283">
                  <c:v>UT194AA</c:v>
                </c:pt>
                <c:pt idx="5284">
                  <c:v>UT195AB</c:v>
                </c:pt>
                <c:pt idx="5285">
                  <c:v>UT2058A</c:v>
                </c:pt>
                <c:pt idx="5286">
                  <c:v>UT2157DA</c:v>
                </c:pt>
                <c:pt idx="5287">
                  <c:v>UT2174JA</c:v>
                </c:pt>
                <c:pt idx="5288">
                  <c:v>UT2176AA</c:v>
                </c:pt>
                <c:pt idx="5289">
                  <c:v>UT2176KA</c:v>
                </c:pt>
                <c:pt idx="5290">
                  <c:v>ut2191ja</c:v>
                </c:pt>
                <c:pt idx="5291">
                  <c:v>ut2191ka</c:v>
                </c:pt>
                <c:pt idx="5292">
                  <c:v>UT2200PA</c:v>
                </c:pt>
                <c:pt idx="5293">
                  <c:v>UT2244AA</c:v>
                </c:pt>
                <c:pt idx="5294">
                  <c:v>UT2317NA</c:v>
                </c:pt>
                <c:pt idx="5295">
                  <c:v>UT2400AA</c:v>
                </c:pt>
                <c:pt idx="5296">
                  <c:v>UT24077AA</c:v>
                </c:pt>
                <c:pt idx="5297">
                  <c:v>UT2447FA</c:v>
                </c:pt>
                <c:pt idx="5298">
                  <c:v>UT2456BA</c:v>
                </c:pt>
                <c:pt idx="5299">
                  <c:v>UT2456EA</c:v>
                </c:pt>
                <c:pt idx="5300">
                  <c:v>UT2456FA</c:v>
                </c:pt>
                <c:pt idx="5301">
                  <c:v>UT2456GA</c:v>
                </c:pt>
                <c:pt idx="5302">
                  <c:v>UT2458BA</c:v>
                </c:pt>
                <c:pt idx="5303">
                  <c:v>UT2459</c:v>
                </c:pt>
                <c:pt idx="5304">
                  <c:v>UT2459KA</c:v>
                </c:pt>
                <c:pt idx="5305">
                  <c:v>UT2459LA</c:v>
                </c:pt>
                <c:pt idx="5306">
                  <c:v>ut2459lb</c:v>
                </c:pt>
                <c:pt idx="5307">
                  <c:v>UT2459NA</c:v>
                </c:pt>
                <c:pt idx="5308">
                  <c:v>UT2459PA</c:v>
                </c:pt>
                <c:pt idx="5309">
                  <c:v>UT2460AA</c:v>
                </c:pt>
                <c:pt idx="5310">
                  <c:v>UT2460BA</c:v>
                </c:pt>
                <c:pt idx="5311">
                  <c:v>UT2460EA</c:v>
                </c:pt>
                <c:pt idx="5312">
                  <c:v>UT2460FA</c:v>
                </c:pt>
                <c:pt idx="5313">
                  <c:v>Ut2460GA</c:v>
                </c:pt>
                <c:pt idx="5314">
                  <c:v>ut2473ha</c:v>
                </c:pt>
                <c:pt idx="5315">
                  <c:v>ut2474aa</c:v>
                </c:pt>
                <c:pt idx="5316">
                  <c:v>UT2474C</c:v>
                </c:pt>
                <c:pt idx="5317">
                  <c:v>UT2474CA</c:v>
                </c:pt>
                <c:pt idx="5318">
                  <c:v>UT2474EA</c:v>
                </c:pt>
                <c:pt idx="5319">
                  <c:v>UT2475BAA</c:v>
                </c:pt>
                <c:pt idx="5320">
                  <c:v>UT2477AA</c:v>
                </c:pt>
                <c:pt idx="5321">
                  <c:v>UT2477BA</c:v>
                </c:pt>
                <c:pt idx="5322">
                  <c:v>UT2477FA</c:v>
                </c:pt>
                <c:pt idx="5323">
                  <c:v>UT247DA</c:v>
                </c:pt>
                <c:pt idx="5324">
                  <c:v>UT2480AA</c:v>
                </c:pt>
                <c:pt idx="5325">
                  <c:v>UT2489MA</c:v>
                </c:pt>
                <c:pt idx="5326">
                  <c:v>UT2659NA</c:v>
                </c:pt>
                <c:pt idx="5327">
                  <c:v>UT276GA</c:v>
                </c:pt>
                <c:pt idx="5328">
                  <c:v>UT2782AA</c:v>
                </c:pt>
                <c:pt idx="5329">
                  <c:v>UT2782DA</c:v>
                </c:pt>
                <c:pt idx="5330">
                  <c:v>UT2783DA</c:v>
                </c:pt>
                <c:pt idx="5331">
                  <c:v>UT2783EA</c:v>
                </c:pt>
                <c:pt idx="5332">
                  <c:v>UT2785AA</c:v>
                </c:pt>
                <c:pt idx="5333">
                  <c:v>UT2785CA</c:v>
                </c:pt>
                <c:pt idx="5334">
                  <c:v>UT2786FA</c:v>
                </c:pt>
                <c:pt idx="5335">
                  <c:v>UT2786GA</c:v>
                </c:pt>
                <c:pt idx="5336">
                  <c:v>UT2787AA</c:v>
                </c:pt>
                <c:pt idx="5337">
                  <c:v>UT2787CA</c:v>
                </c:pt>
                <c:pt idx="5338">
                  <c:v>UT2788FA</c:v>
                </c:pt>
                <c:pt idx="5339">
                  <c:v>UT2792CA</c:v>
                </c:pt>
                <c:pt idx="5340">
                  <c:v>UT2792CU</c:v>
                </c:pt>
                <c:pt idx="5341">
                  <c:v>UT2792DA</c:v>
                </c:pt>
                <c:pt idx="5342">
                  <c:v>UT2792EA</c:v>
                </c:pt>
                <c:pt idx="5343">
                  <c:v>UT27946A</c:v>
                </c:pt>
                <c:pt idx="5344">
                  <c:v>UT2794BA</c:v>
                </c:pt>
                <c:pt idx="5345">
                  <c:v>UT2794CA</c:v>
                </c:pt>
                <c:pt idx="5346">
                  <c:v>UT2794G</c:v>
                </c:pt>
                <c:pt idx="5347">
                  <c:v>UT2794GA</c:v>
                </c:pt>
                <c:pt idx="5348">
                  <c:v>UT2797EA</c:v>
                </c:pt>
                <c:pt idx="5349">
                  <c:v>UT2797FA</c:v>
                </c:pt>
                <c:pt idx="5350">
                  <c:v>UT2799FA</c:v>
                </c:pt>
                <c:pt idx="5351">
                  <c:v>UT2799GA</c:v>
                </c:pt>
                <c:pt idx="5352">
                  <c:v>UT279GA</c:v>
                </c:pt>
                <c:pt idx="5353">
                  <c:v>UT2M4LA</c:v>
                </c:pt>
                <c:pt idx="5354">
                  <c:v>UT3171DA</c:v>
                </c:pt>
                <c:pt idx="5355">
                  <c:v>UT3172AA</c:v>
                </c:pt>
                <c:pt idx="5356">
                  <c:v>UT3172BA</c:v>
                </c:pt>
                <c:pt idx="5357">
                  <c:v>UT3173GA</c:v>
                </c:pt>
                <c:pt idx="5358">
                  <c:v>UT31744A</c:v>
                </c:pt>
                <c:pt idx="5359">
                  <c:v>UT3175AA</c:v>
                </c:pt>
                <c:pt idx="5360">
                  <c:v>UT3175BA</c:v>
                </c:pt>
                <c:pt idx="5361">
                  <c:v>UT3178CA</c:v>
                </c:pt>
                <c:pt idx="5362">
                  <c:v>UT3178DA</c:v>
                </c:pt>
                <c:pt idx="5363">
                  <c:v>UT3178E</c:v>
                </c:pt>
                <c:pt idx="5364">
                  <c:v>UT3178EA</c:v>
                </c:pt>
                <c:pt idx="5365">
                  <c:v>UT3178FA</c:v>
                </c:pt>
                <c:pt idx="5366">
                  <c:v>UT3179EA</c:v>
                </c:pt>
                <c:pt idx="5367">
                  <c:v>UT3251AA</c:v>
                </c:pt>
                <c:pt idx="5368">
                  <c:v>UT3251BA</c:v>
                </c:pt>
                <c:pt idx="5369">
                  <c:v>UT3252AA</c:v>
                </c:pt>
                <c:pt idx="5370">
                  <c:v>UT3252BA</c:v>
                </c:pt>
                <c:pt idx="5371">
                  <c:v>UT3253IA</c:v>
                </c:pt>
                <c:pt idx="5372">
                  <c:v>UT3273CA</c:v>
                </c:pt>
                <c:pt idx="5373">
                  <c:v>UT3563CA</c:v>
                </c:pt>
                <c:pt idx="5374">
                  <c:v>UT3564BA</c:v>
                </c:pt>
                <c:pt idx="5375">
                  <c:v>UT3565BA</c:v>
                </c:pt>
                <c:pt idx="5376">
                  <c:v>UT3566BA</c:v>
                </c:pt>
                <c:pt idx="5377">
                  <c:v>UT3567AA</c:v>
                </c:pt>
                <c:pt idx="5378">
                  <c:v>UT3568BA</c:v>
                </c:pt>
                <c:pt idx="5379">
                  <c:v>UT3569AA</c:v>
                </c:pt>
                <c:pt idx="5380">
                  <c:v>UT3569BA</c:v>
                </c:pt>
                <c:pt idx="5381">
                  <c:v>UT3570DA</c:v>
                </c:pt>
                <c:pt idx="5382">
                  <c:v>UT3570EA</c:v>
                </c:pt>
                <c:pt idx="5383">
                  <c:v>UT3571CA</c:v>
                </c:pt>
                <c:pt idx="5384">
                  <c:v>UT3574C</c:v>
                </c:pt>
                <c:pt idx="5385">
                  <c:v>UT3574CA</c:v>
                </c:pt>
                <c:pt idx="5386">
                  <c:v>UT3575DA</c:v>
                </c:pt>
                <c:pt idx="5387">
                  <c:v>UT3576CA</c:v>
                </c:pt>
                <c:pt idx="5388">
                  <c:v>UT3576DA</c:v>
                </c:pt>
                <c:pt idx="5389">
                  <c:v>UT3578DA</c:v>
                </c:pt>
                <c:pt idx="5390">
                  <c:v>UT3579BA</c:v>
                </c:pt>
                <c:pt idx="5391">
                  <c:v>UT357DEA</c:v>
                </c:pt>
                <c:pt idx="5392">
                  <c:v>UT357OD</c:v>
                </c:pt>
                <c:pt idx="5393">
                  <c:v>UT3580CA</c:v>
                </c:pt>
                <c:pt idx="5394">
                  <c:v>UT3581AA</c:v>
                </c:pt>
                <c:pt idx="5395">
                  <c:v>UT3582BA</c:v>
                </c:pt>
                <c:pt idx="5396">
                  <c:v>ut3619aa</c:v>
                </c:pt>
                <c:pt idx="5397">
                  <c:v>UT3620BA</c:v>
                </c:pt>
                <c:pt idx="5398">
                  <c:v>UT3621GA</c:v>
                </c:pt>
                <c:pt idx="5399">
                  <c:v>UT3639AA</c:v>
                </c:pt>
                <c:pt idx="5400">
                  <c:v>UT3640AA</c:v>
                </c:pt>
                <c:pt idx="5401">
                  <c:v>UT3640BA</c:v>
                </c:pt>
                <c:pt idx="5402">
                  <c:v>UT3641CA</c:v>
                </c:pt>
                <c:pt idx="5403">
                  <c:v>UT3642AA</c:v>
                </c:pt>
                <c:pt idx="5404">
                  <c:v>UT3643AA</c:v>
                </c:pt>
                <c:pt idx="5405">
                  <c:v>UT3643BA</c:v>
                </c:pt>
                <c:pt idx="5406">
                  <c:v>UT3645AA</c:v>
                </c:pt>
                <c:pt idx="5407">
                  <c:v>UT3645BA</c:v>
                </c:pt>
                <c:pt idx="5408">
                  <c:v>UT3656NA</c:v>
                </c:pt>
                <c:pt idx="5409">
                  <c:v>UT3667BB</c:v>
                </c:pt>
                <c:pt idx="5410">
                  <c:v>UT3667CA</c:v>
                </c:pt>
                <c:pt idx="5411">
                  <c:v>UT3670EA</c:v>
                </c:pt>
                <c:pt idx="5412">
                  <c:v>UT3773AA</c:v>
                </c:pt>
                <c:pt idx="5413">
                  <c:v>UT3773BA</c:v>
                </c:pt>
                <c:pt idx="5414">
                  <c:v>UT3776AA</c:v>
                </c:pt>
                <c:pt idx="5415">
                  <c:v>ut3778aa</c:v>
                </c:pt>
                <c:pt idx="5416">
                  <c:v>ut3821qa</c:v>
                </c:pt>
                <c:pt idx="5417">
                  <c:v>UT3857AA</c:v>
                </c:pt>
                <c:pt idx="5418">
                  <c:v>UT3880CA</c:v>
                </c:pt>
                <c:pt idx="5419">
                  <c:v>UT4114AA</c:v>
                </c:pt>
                <c:pt idx="5420">
                  <c:v>UT4114BA</c:v>
                </c:pt>
                <c:pt idx="5421">
                  <c:v>UT4118CA</c:v>
                </c:pt>
                <c:pt idx="5422">
                  <c:v>UT4119AA</c:v>
                </c:pt>
                <c:pt idx="5423">
                  <c:v>UT4119BA</c:v>
                </c:pt>
                <c:pt idx="5424">
                  <c:v>UT4119CA</c:v>
                </c:pt>
                <c:pt idx="5425">
                  <c:v>UT4119CR</c:v>
                </c:pt>
                <c:pt idx="5426">
                  <c:v>UT4119GA</c:v>
                </c:pt>
                <c:pt idx="5427">
                  <c:v>UT4149CA</c:v>
                </c:pt>
                <c:pt idx="5428">
                  <c:v>UT4159AA</c:v>
                </c:pt>
                <c:pt idx="5429">
                  <c:v>UT4159CA</c:v>
                </c:pt>
                <c:pt idx="5430">
                  <c:v>UT4164AA</c:v>
                </c:pt>
                <c:pt idx="5431">
                  <c:v>UT41768A</c:v>
                </c:pt>
                <c:pt idx="5432">
                  <c:v>UT4176AA</c:v>
                </c:pt>
                <c:pt idx="5433">
                  <c:v>UT4176BA</c:v>
                </c:pt>
                <c:pt idx="5434">
                  <c:v>UT4176CA</c:v>
                </c:pt>
                <c:pt idx="5435">
                  <c:v>UT4196AA</c:v>
                </c:pt>
                <c:pt idx="5436">
                  <c:v>UT4197CA</c:v>
                </c:pt>
                <c:pt idx="5437">
                  <c:v>ut4198aa</c:v>
                </c:pt>
                <c:pt idx="5438">
                  <c:v>UT419CA</c:v>
                </c:pt>
                <c:pt idx="5439">
                  <c:v>UT4217AA</c:v>
                </c:pt>
                <c:pt idx="5440">
                  <c:v>UT4230AA</c:v>
                </c:pt>
                <c:pt idx="5441">
                  <c:v>UT424AA</c:v>
                </c:pt>
                <c:pt idx="5442">
                  <c:v>UT425AA</c:v>
                </c:pt>
                <c:pt idx="5443">
                  <c:v>UT426AA</c:v>
                </c:pt>
                <c:pt idx="5444">
                  <c:v>UT433AA</c:v>
                </c:pt>
                <c:pt idx="5445">
                  <c:v>UT4373AV</c:v>
                </c:pt>
                <c:pt idx="5446">
                  <c:v>UT437AB</c:v>
                </c:pt>
                <c:pt idx="5447">
                  <c:v>UT440AA</c:v>
                </c:pt>
                <c:pt idx="5448">
                  <c:v>UT441AA</c:v>
                </c:pt>
                <c:pt idx="5449">
                  <c:v>UT443AA</c:v>
                </c:pt>
                <c:pt idx="5450">
                  <c:v>UT445AA</c:v>
                </c:pt>
                <c:pt idx="5451">
                  <c:v>UT4463AA</c:v>
                </c:pt>
                <c:pt idx="5452">
                  <c:v>UT4464AA</c:v>
                </c:pt>
                <c:pt idx="5453">
                  <c:v>UT4466BA</c:v>
                </c:pt>
                <c:pt idx="5454">
                  <c:v>UT4467AA</c:v>
                </c:pt>
                <c:pt idx="5455">
                  <c:v>UT4468BA</c:v>
                </c:pt>
                <c:pt idx="5456">
                  <c:v>ut4470aa</c:v>
                </c:pt>
                <c:pt idx="5457">
                  <c:v>UT447AA</c:v>
                </c:pt>
                <c:pt idx="5458">
                  <c:v>UT448AA</c:v>
                </c:pt>
                <c:pt idx="5459">
                  <c:v>UT450AA</c:v>
                </c:pt>
                <c:pt idx="5460">
                  <c:v>UT450F1A</c:v>
                </c:pt>
                <c:pt idx="5461">
                  <c:v>UT465AA</c:v>
                </c:pt>
                <c:pt idx="5462">
                  <c:v>UT4719AA</c:v>
                </c:pt>
                <c:pt idx="5463">
                  <c:v>UT4720BA</c:v>
                </c:pt>
                <c:pt idx="5464">
                  <c:v>UT4721AA</c:v>
                </c:pt>
                <c:pt idx="5465">
                  <c:v>UT4721BA</c:v>
                </c:pt>
                <c:pt idx="5466">
                  <c:v>UT4722AA</c:v>
                </c:pt>
                <c:pt idx="5467">
                  <c:v>ut4722ba</c:v>
                </c:pt>
                <c:pt idx="5468">
                  <c:v>UT4723AA</c:v>
                </c:pt>
                <c:pt idx="5469">
                  <c:v>UT4725AA</c:v>
                </c:pt>
                <c:pt idx="5470">
                  <c:v>UT472AA</c:v>
                </c:pt>
                <c:pt idx="5471">
                  <c:v>ut472ab</c:v>
                </c:pt>
                <c:pt idx="5472">
                  <c:v>UT473AA</c:v>
                </c:pt>
                <c:pt idx="5473">
                  <c:v>UT473AB</c:v>
                </c:pt>
                <c:pt idx="5474">
                  <c:v>UT474AB</c:v>
                </c:pt>
                <c:pt idx="5475">
                  <c:v>UT480AA</c:v>
                </c:pt>
                <c:pt idx="5476">
                  <c:v>UT480AB</c:v>
                </c:pt>
                <c:pt idx="5477">
                  <c:v>UT481AB</c:v>
                </c:pt>
                <c:pt idx="5478">
                  <c:v>UT491AB</c:v>
                </c:pt>
                <c:pt idx="5479">
                  <c:v>UT492AA</c:v>
                </c:pt>
                <c:pt idx="5480">
                  <c:v>UT492AB</c:v>
                </c:pt>
                <c:pt idx="5481">
                  <c:v>UT493BA</c:v>
                </c:pt>
                <c:pt idx="5482">
                  <c:v>UT4982AA</c:v>
                </c:pt>
                <c:pt idx="5483">
                  <c:v>UT499AA</c:v>
                </c:pt>
                <c:pt idx="5484">
                  <c:v>UT499AB</c:v>
                </c:pt>
                <c:pt idx="5485">
                  <c:v>UT4P6AA</c:v>
                </c:pt>
                <c:pt idx="5486">
                  <c:v>UT500AA</c:v>
                </c:pt>
                <c:pt idx="5487">
                  <c:v>UT500AB</c:v>
                </c:pt>
                <c:pt idx="5488">
                  <c:v>UT5362AA</c:v>
                </c:pt>
                <c:pt idx="5489">
                  <c:v>UT5538TA</c:v>
                </c:pt>
                <c:pt idx="5490">
                  <c:v>UT5570AA</c:v>
                </c:pt>
                <c:pt idx="5491">
                  <c:v>UT55835SA</c:v>
                </c:pt>
                <c:pt idx="5492">
                  <c:v>UT5583JA</c:v>
                </c:pt>
                <c:pt idx="5493">
                  <c:v>UT5583KA</c:v>
                </c:pt>
                <c:pt idx="5494">
                  <c:v>UT5583LA</c:v>
                </c:pt>
                <c:pt idx="5495">
                  <c:v>UT5583NA</c:v>
                </c:pt>
                <c:pt idx="5496">
                  <c:v>UT5583PA</c:v>
                </c:pt>
                <c:pt idx="5497">
                  <c:v>ut5583ra</c:v>
                </c:pt>
                <c:pt idx="5498">
                  <c:v>UT5583SA</c:v>
                </c:pt>
                <c:pt idx="5499">
                  <c:v>UT5583UA</c:v>
                </c:pt>
                <c:pt idx="5500">
                  <c:v>UT558PA</c:v>
                </c:pt>
                <c:pt idx="5501">
                  <c:v>UT55945A</c:v>
                </c:pt>
                <c:pt idx="5502">
                  <c:v>UT5594LA</c:v>
                </c:pt>
                <c:pt idx="5503">
                  <c:v>UT5594PA</c:v>
                </c:pt>
                <c:pt idx="5504">
                  <c:v>ut5594ta</c:v>
                </c:pt>
                <c:pt idx="5505">
                  <c:v>UT5594UA</c:v>
                </c:pt>
                <c:pt idx="5506">
                  <c:v>UT5598KA</c:v>
                </c:pt>
                <c:pt idx="5507">
                  <c:v>UT5629JA</c:v>
                </c:pt>
                <c:pt idx="5508">
                  <c:v>UT5629MA</c:v>
                </c:pt>
                <c:pt idx="5509">
                  <c:v>UT5629NA</c:v>
                </c:pt>
                <c:pt idx="5510">
                  <c:v>UT5636JA</c:v>
                </c:pt>
                <c:pt idx="5511">
                  <c:v>UT5636LA</c:v>
                </c:pt>
                <c:pt idx="5512">
                  <c:v>UT5640JA</c:v>
                </c:pt>
                <c:pt idx="5513">
                  <c:v>UT5640KA</c:v>
                </c:pt>
                <c:pt idx="5514">
                  <c:v>ut5640la</c:v>
                </c:pt>
                <c:pt idx="5515">
                  <c:v>UT5650LA</c:v>
                </c:pt>
                <c:pt idx="5516">
                  <c:v>UT5663JA</c:v>
                </c:pt>
                <c:pt idx="5517">
                  <c:v>UT5663KA</c:v>
                </c:pt>
                <c:pt idx="5518">
                  <c:v>UT5663LA</c:v>
                </c:pt>
                <c:pt idx="5519">
                  <c:v>UT5663TA</c:v>
                </c:pt>
                <c:pt idx="5520">
                  <c:v>UT5673KA</c:v>
                </c:pt>
                <c:pt idx="5521">
                  <c:v>UT5673MA</c:v>
                </c:pt>
                <c:pt idx="5522">
                  <c:v>UT5686KA</c:v>
                </c:pt>
                <c:pt idx="5523">
                  <c:v>UT568KA</c:v>
                </c:pt>
                <c:pt idx="5524">
                  <c:v>UT568LA</c:v>
                </c:pt>
                <c:pt idx="5525">
                  <c:v>UT5691LA</c:v>
                </c:pt>
                <c:pt idx="5526">
                  <c:v>UT5691NA</c:v>
                </c:pt>
                <c:pt idx="5527">
                  <c:v>UT5812AA</c:v>
                </c:pt>
                <c:pt idx="5528">
                  <c:v>UT5897JA</c:v>
                </c:pt>
                <c:pt idx="5529">
                  <c:v>UT5897LA</c:v>
                </c:pt>
                <c:pt idx="5530">
                  <c:v>UT5897MA</c:v>
                </c:pt>
                <c:pt idx="5531">
                  <c:v>ut5897na</c:v>
                </c:pt>
                <c:pt idx="5532">
                  <c:v>UT5899JA</c:v>
                </c:pt>
                <c:pt idx="5533">
                  <c:v>UT5899LA</c:v>
                </c:pt>
                <c:pt idx="5534">
                  <c:v>UT5899MA</c:v>
                </c:pt>
                <c:pt idx="5535">
                  <c:v>UT5899NA</c:v>
                </c:pt>
                <c:pt idx="5536">
                  <c:v>UT5903AA</c:v>
                </c:pt>
                <c:pt idx="5537">
                  <c:v>ut5911ja</c:v>
                </c:pt>
                <c:pt idx="5538">
                  <c:v>UT5911LA</c:v>
                </c:pt>
                <c:pt idx="5539">
                  <c:v>UT5911NA</c:v>
                </c:pt>
                <c:pt idx="5540">
                  <c:v>UT5913JA</c:v>
                </c:pt>
                <c:pt idx="5541">
                  <c:v>UT5934JA</c:v>
                </c:pt>
                <c:pt idx="5542">
                  <c:v>UT5934KA</c:v>
                </c:pt>
                <c:pt idx="5543">
                  <c:v>UT5934MA</c:v>
                </c:pt>
                <c:pt idx="5544">
                  <c:v>UT5936LA</c:v>
                </c:pt>
                <c:pt idx="5545">
                  <c:v>UT5936NA</c:v>
                </c:pt>
                <c:pt idx="5546">
                  <c:v>UT5937JA</c:v>
                </c:pt>
                <c:pt idx="5547">
                  <c:v>UT5937KA</c:v>
                </c:pt>
                <c:pt idx="5548">
                  <c:v>UT5937MA</c:v>
                </c:pt>
                <c:pt idx="5549">
                  <c:v>UT5949JA</c:v>
                </c:pt>
                <c:pt idx="5550">
                  <c:v>UT5949KA</c:v>
                </c:pt>
                <c:pt idx="5551">
                  <c:v>UT5949LA</c:v>
                </c:pt>
                <c:pt idx="5552">
                  <c:v>UT5949PA</c:v>
                </c:pt>
                <c:pt idx="5553">
                  <c:v>UT5954LA</c:v>
                </c:pt>
                <c:pt idx="5554">
                  <c:v>UT5954MA</c:v>
                </c:pt>
                <c:pt idx="5555">
                  <c:v>UT6258JA</c:v>
                </c:pt>
                <c:pt idx="5556">
                  <c:v>UT6258KA</c:v>
                </c:pt>
                <c:pt idx="5557">
                  <c:v>UT6258MA</c:v>
                </c:pt>
                <c:pt idx="5558">
                  <c:v>UT6258NA</c:v>
                </c:pt>
                <c:pt idx="5559">
                  <c:v>ut6259ja</c:v>
                </c:pt>
                <c:pt idx="5560">
                  <c:v>UT6259KA</c:v>
                </c:pt>
                <c:pt idx="5561">
                  <c:v>UT6259LA</c:v>
                </c:pt>
                <c:pt idx="5562">
                  <c:v>UT6259MA</c:v>
                </c:pt>
                <c:pt idx="5563">
                  <c:v>UT6259NA</c:v>
                </c:pt>
                <c:pt idx="5564">
                  <c:v>UT6261JA</c:v>
                </c:pt>
                <c:pt idx="5565">
                  <c:v>UT6261LA</c:v>
                </c:pt>
                <c:pt idx="5566">
                  <c:v>UT6261MA</c:v>
                </c:pt>
                <c:pt idx="5567">
                  <c:v>UT6262JA</c:v>
                </c:pt>
                <c:pt idx="5568">
                  <c:v>UT6262LA</c:v>
                </c:pt>
                <c:pt idx="5569">
                  <c:v>UT6262MA</c:v>
                </c:pt>
                <c:pt idx="5570">
                  <c:v>UT6262NA</c:v>
                </c:pt>
                <c:pt idx="5571">
                  <c:v>UT6290KA</c:v>
                </c:pt>
                <c:pt idx="5572">
                  <c:v>UT6290MA</c:v>
                </c:pt>
                <c:pt idx="5573">
                  <c:v>UT629OMA</c:v>
                </c:pt>
                <c:pt idx="5574">
                  <c:v>UT6301KA</c:v>
                </c:pt>
                <c:pt idx="5575">
                  <c:v>UT6301MA</c:v>
                </c:pt>
                <c:pt idx="5576">
                  <c:v>UT6310JA</c:v>
                </c:pt>
                <c:pt idx="5577">
                  <c:v>UT6310MA</c:v>
                </c:pt>
                <c:pt idx="5578">
                  <c:v>UT6315PA</c:v>
                </c:pt>
                <c:pt idx="5579">
                  <c:v>UT6375JA</c:v>
                </c:pt>
                <c:pt idx="5580">
                  <c:v>UT6645KA</c:v>
                </c:pt>
                <c:pt idx="5581">
                  <c:v>UT6645LA</c:v>
                </c:pt>
                <c:pt idx="5582">
                  <c:v>UT6647JA</c:v>
                </c:pt>
                <c:pt idx="5583">
                  <c:v>UT6647KA</c:v>
                </c:pt>
                <c:pt idx="5584">
                  <c:v>UT6653CA</c:v>
                </c:pt>
                <c:pt idx="5585">
                  <c:v>UT6653EA</c:v>
                </c:pt>
                <c:pt idx="5586">
                  <c:v>UT6654LA</c:v>
                </c:pt>
                <c:pt idx="5587">
                  <c:v>UT6654MA</c:v>
                </c:pt>
                <c:pt idx="5588">
                  <c:v>UT6657IVA</c:v>
                </c:pt>
                <c:pt idx="5589">
                  <c:v>UT6657KA</c:v>
                </c:pt>
                <c:pt idx="5590">
                  <c:v>UT6657MA</c:v>
                </c:pt>
                <c:pt idx="5591">
                  <c:v>UT6657NA</c:v>
                </c:pt>
                <c:pt idx="5592">
                  <c:v>UT665tLACP</c:v>
                </c:pt>
                <c:pt idx="5593">
                  <c:v>UT6686MA</c:v>
                </c:pt>
                <c:pt idx="5594">
                  <c:v>UT6686NA</c:v>
                </c:pt>
                <c:pt idx="5595">
                  <c:v>UT6709LA</c:v>
                </c:pt>
                <c:pt idx="5596">
                  <c:v>UT6713KA</c:v>
                </c:pt>
                <c:pt idx="5597">
                  <c:v>UT6713MA</c:v>
                </c:pt>
                <c:pt idx="5598">
                  <c:v>UT6756JA</c:v>
                </c:pt>
                <c:pt idx="5599">
                  <c:v>UT7000CA</c:v>
                </c:pt>
                <c:pt idx="5600">
                  <c:v>UT7000DA</c:v>
                </c:pt>
                <c:pt idx="5601">
                  <c:v>ut7005ja</c:v>
                </c:pt>
                <c:pt idx="5602">
                  <c:v>UT7006lA</c:v>
                </c:pt>
                <c:pt idx="5603">
                  <c:v>UT7007LA</c:v>
                </c:pt>
                <c:pt idx="5604">
                  <c:v>UT7011NA</c:v>
                </c:pt>
                <c:pt idx="5605">
                  <c:v>UT7029JA</c:v>
                </c:pt>
                <c:pt idx="5606">
                  <c:v>UT7035LA</c:v>
                </c:pt>
                <c:pt idx="5607">
                  <c:v>UT7035MA</c:v>
                </c:pt>
                <c:pt idx="5608">
                  <c:v>UT7041JA</c:v>
                </c:pt>
                <c:pt idx="5609">
                  <c:v>UT7049JA</c:v>
                </c:pt>
                <c:pt idx="5610">
                  <c:v>UT7058JA</c:v>
                </c:pt>
                <c:pt idx="5611">
                  <c:v>UT7058MA</c:v>
                </c:pt>
                <c:pt idx="5612">
                  <c:v>UT7073JA</c:v>
                </c:pt>
                <c:pt idx="5613">
                  <c:v>ut7073ka</c:v>
                </c:pt>
                <c:pt idx="5614">
                  <c:v>UT7073LA</c:v>
                </c:pt>
                <c:pt idx="5615">
                  <c:v>UT7081JA</c:v>
                </c:pt>
                <c:pt idx="5616">
                  <c:v>UT7081LA</c:v>
                </c:pt>
                <c:pt idx="5617">
                  <c:v>UT7102JA</c:v>
                </c:pt>
                <c:pt idx="5618">
                  <c:v>UT7102KA</c:v>
                </c:pt>
                <c:pt idx="5619">
                  <c:v>UT7108NA</c:v>
                </c:pt>
                <c:pt idx="5620">
                  <c:v>UT725AA</c:v>
                </c:pt>
                <c:pt idx="5621">
                  <c:v>ut7317a</c:v>
                </c:pt>
                <c:pt idx="5622">
                  <c:v>UT7319KA</c:v>
                </c:pt>
                <c:pt idx="5623">
                  <c:v>UT7319LA</c:v>
                </c:pt>
                <c:pt idx="5624">
                  <c:v>UT7325KA</c:v>
                </c:pt>
                <c:pt idx="5625">
                  <c:v>UT7330JA</c:v>
                </c:pt>
                <c:pt idx="5626">
                  <c:v>UT7330MA</c:v>
                </c:pt>
                <c:pt idx="5627">
                  <c:v>UT7330NA</c:v>
                </c:pt>
                <c:pt idx="5628">
                  <c:v>UT7335MA</c:v>
                </c:pt>
                <c:pt idx="5629">
                  <c:v>UT7336JA</c:v>
                </c:pt>
                <c:pt idx="5630">
                  <c:v>UT7336KA</c:v>
                </c:pt>
                <c:pt idx="5631">
                  <c:v>UT733OLA</c:v>
                </c:pt>
                <c:pt idx="5632">
                  <c:v>UT7347JA</c:v>
                </c:pt>
                <c:pt idx="5633">
                  <c:v>UT7356JA</c:v>
                </c:pt>
                <c:pt idx="5634">
                  <c:v>UT7377KA</c:v>
                </c:pt>
                <c:pt idx="5635">
                  <c:v>UT794GA</c:v>
                </c:pt>
                <c:pt idx="5636">
                  <c:v>UTB709MA</c:v>
                </c:pt>
                <c:pt idx="5637">
                  <c:v>UTT214AA</c:v>
                </c:pt>
                <c:pt idx="5638">
                  <c:v>UY7315NA</c:v>
                </c:pt>
                <c:pt idx="5639">
                  <c:v>UZ679AA</c:v>
                </c:pt>
                <c:pt idx="5640">
                  <c:v>V0063AA</c:v>
                </c:pt>
                <c:pt idx="5641">
                  <c:v>V0334AA</c:v>
                </c:pt>
                <c:pt idx="5642">
                  <c:v>V04.81</c:v>
                </c:pt>
                <c:pt idx="5643">
                  <c:v>V0488AA</c:v>
                </c:pt>
                <c:pt idx="5644">
                  <c:v>V0929AA</c:v>
                </c:pt>
                <c:pt idx="5645">
                  <c:v>v0932aa</c:v>
                </c:pt>
                <c:pt idx="5646">
                  <c:v>V1134BA</c:v>
                </c:pt>
                <c:pt idx="5647">
                  <c:v>V1442AA</c:v>
                </c:pt>
                <c:pt idx="5648">
                  <c:v>V1449AA</c:v>
                </c:pt>
                <c:pt idx="5649">
                  <c:v>V1778AA</c:v>
                </c:pt>
                <c:pt idx="5650">
                  <c:v>V1866AA</c:v>
                </c:pt>
                <c:pt idx="5651">
                  <c:v>V1998AE</c:v>
                </c:pt>
                <c:pt idx="5652">
                  <c:v>V2174GA</c:v>
                </c:pt>
                <c:pt idx="5653">
                  <c:v>V2312AA</c:v>
                </c:pt>
                <c:pt idx="5654">
                  <c:v>v2y53aa</c:v>
                </c:pt>
                <c:pt idx="5655">
                  <c:v>V3176DA</c:v>
                </c:pt>
                <c:pt idx="5656">
                  <c:v>V3263AA</c:v>
                </c:pt>
                <c:pt idx="5657">
                  <c:v>V3699AA</c:v>
                </c:pt>
                <c:pt idx="5658">
                  <c:v>V4149DB</c:v>
                </c:pt>
                <c:pt idx="5659">
                  <c:v>VD213AB</c:v>
                </c:pt>
                <c:pt idx="5660">
                  <c:v>VH899AD</c:v>
                </c:pt>
                <c:pt idx="5661">
                  <c:v>VI443AC</c:v>
                </c:pt>
                <c:pt idx="5662">
                  <c:v>VT7000CA</c:v>
                </c:pt>
                <c:pt idx="5663">
                  <c:v>VT7006MA</c:v>
                </c:pt>
                <c:pt idx="5664">
                  <c:v>w1156</c:v>
                </c:pt>
                <c:pt idx="5665">
                  <c:v>WT2105</c:v>
                </c:pt>
                <c:pt idx="5666">
                  <c:v>WT51705</c:v>
                </c:pt>
                <c:pt idx="5667">
                  <c:v>WT51805</c:v>
                </c:pt>
                <c:pt idx="5668">
                  <c:v>WT51905</c:v>
                </c:pt>
                <c:pt idx="5669">
                  <c:v>WT52105</c:v>
                </c:pt>
                <c:pt idx="5670">
                  <c:v>WT52406</c:v>
                </c:pt>
                <c:pt idx="5671">
                  <c:v>WT53006</c:v>
                </c:pt>
                <c:pt idx="5672">
                  <c:v>WT53106</c:v>
                </c:pt>
                <c:pt idx="5673">
                  <c:v>Wt53206</c:v>
                </c:pt>
                <c:pt idx="5674">
                  <c:v>WT53706</c:v>
                </c:pt>
                <c:pt idx="5675">
                  <c:v>WT53806</c:v>
                </c:pt>
                <c:pt idx="5676">
                  <c:v>WT54006</c:v>
                </c:pt>
                <c:pt idx="5677">
                  <c:v>WT54106</c:v>
                </c:pt>
                <c:pt idx="5678">
                  <c:v>WT54206</c:v>
                </c:pt>
                <c:pt idx="5679">
                  <c:v>WT55107</c:v>
                </c:pt>
                <c:pt idx="5680">
                  <c:v>WT55407</c:v>
                </c:pt>
                <c:pt idx="5681">
                  <c:v>WT55507</c:v>
                </c:pt>
                <c:pt idx="5682">
                  <c:v>WT55807</c:v>
                </c:pt>
                <c:pt idx="5683">
                  <c:v>WT56007</c:v>
                </c:pt>
                <c:pt idx="5684">
                  <c:v>WT56207</c:v>
                </c:pt>
                <c:pt idx="5685">
                  <c:v>WT56808A</c:v>
                </c:pt>
                <c:pt idx="5686">
                  <c:v>WT56908</c:v>
                </c:pt>
                <c:pt idx="5687">
                  <c:v>WT57008</c:v>
                </c:pt>
                <c:pt idx="5688">
                  <c:v>WT57108</c:v>
                </c:pt>
                <c:pt idx="5689">
                  <c:v>WT57908</c:v>
                </c:pt>
                <c:pt idx="5690">
                  <c:v>WT58308</c:v>
                </c:pt>
                <c:pt idx="5691">
                  <c:v>WT58508</c:v>
                </c:pt>
                <c:pt idx="5692">
                  <c:v>WT58708</c:v>
                </c:pt>
                <c:pt idx="5693">
                  <c:v>WTS005</c:v>
                </c:pt>
                <c:pt idx="5694">
                  <c:v>X0707</c:v>
                </c:pt>
                <c:pt idx="5695">
                  <c:v>X1038</c:v>
                </c:pt>
                <c:pt idx="5696">
                  <c:v>X2K7D</c:v>
                </c:pt>
                <c:pt idx="5697">
                  <c:v>X357F</c:v>
                </c:pt>
                <c:pt idx="5698">
                  <c:v>X39R3</c:v>
                </c:pt>
                <c:pt idx="5699">
                  <c:v>X3G9K</c:v>
                </c:pt>
                <c:pt idx="5700">
                  <c:v>X9HM3</c:v>
                </c:pt>
                <c:pt idx="5701">
                  <c:v>XD234</c:v>
                </c:pt>
                <c:pt idx="5702">
                  <c:v>XF133408</c:v>
                </c:pt>
                <c:pt idx="5703">
                  <c:v>XF30306</c:v>
                </c:pt>
                <c:pt idx="5704">
                  <c:v>XF30707</c:v>
                </c:pt>
                <c:pt idx="5705">
                  <c:v>XF31307</c:v>
                </c:pt>
                <c:pt idx="5706">
                  <c:v>XF32708</c:v>
                </c:pt>
                <c:pt idx="5707">
                  <c:v>XF32808</c:v>
                </c:pt>
                <c:pt idx="5708">
                  <c:v>xf34309</c:v>
                </c:pt>
                <c:pt idx="5709">
                  <c:v>XF34509</c:v>
                </c:pt>
                <c:pt idx="5710">
                  <c:v>xf34609</c:v>
                </c:pt>
                <c:pt idx="5711">
                  <c:v>XF34809</c:v>
                </c:pt>
                <c:pt idx="5712">
                  <c:v>XF34909</c:v>
                </c:pt>
                <c:pt idx="5713">
                  <c:v>XJ3ZT</c:v>
                </c:pt>
                <c:pt idx="5714">
                  <c:v>XJ59S</c:v>
                </c:pt>
                <c:pt idx="5715">
                  <c:v>XM9TB</c:v>
                </c:pt>
                <c:pt idx="5716">
                  <c:v>XN54L</c:v>
                </c:pt>
                <c:pt idx="5717">
                  <c:v>XT32108</c:v>
                </c:pt>
                <c:pt idx="5718">
                  <c:v>XT32208</c:v>
                </c:pt>
                <c:pt idx="5719">
                  <c:v>XT32308</c:v>
                </c:pt>
                <c:pt idx="5720">
                  <c:v>XT34108</c:v>
                </c:pt>
                <c:pt idx="5721">
                  <c:v>XT35509</c:v>
                </c:pt>
                <c:pt idx="5722">
                  <c:v>XT59305</c:v>
                </c:pt>
                <c:pt idx="5723">
                  <c:v>XT59706</c:v>
                </c:pt>
                <c:pt idx="5724">
                  <c:v>XT59806</c:v>
                </c:pt>
                <c:pt idx="5725">
                  <c:v>XZ3SP</c:v>
                </c:pt>
                <c:pt idx="5726">
                  <c:v>Y279A</c:v>
                </c:pt>
                <c:pt idx="5727">
                  <c:v>Y35Z2</c:v>
                </c:pt>
                <c:pt idx="5728">
                  <c:v>Y4955</c:v>
                </c:pt>
                <c:pt idx="5729">
                  <c:v>Y495S</c:v>
                </c:pt>
                <c:pt idx="5730">
                  <c:v>Y53NN</c:v>
                </c:pt>
                <c:pt idx="5731">
                  <c:v>Y5X32</c:v>
                </c:pt>
                <c:pt idx="5732">
                  <c:v>Y79A5</c:v>
                </c:pt>
                <c:pt idx="5733">
                  <c:v>Y7X9Z</c:v>
                </c:pt>
                <c:pt idx="5734">
                  <c:v>Y9H77</c:v>
                </c:pt>
                <c:pt idx="5735">
                  <c:v>YA52P</c:v>
                </c:pt>
                <c:pt idx="5736">
                  <c:v>YA95S</c:v>
                </c:pt>
                <c:pt idx="5737">
                  <c:v>yf36085</c:v>
                </c:pt>
                <c:pt idx="5738">
                  <c:v>YF36105</c:v>
                </c:pt>
                <c:pt idx="5739">
                  <c:v>YF36305</c:v>
                </c:pt>
                <c:pt idx="5740">
                  <c:v>YF36405</c:v>
                </c:pt>
                <c:pt idx="5741">
                  <c:v>YF36605</c:v>
                </c:pt>
                <c:pt idx="5742">
                  <c:v>YF36705</c:v>
                </c:pt>
                <c:pt idx="5743">
                  <c:v>YF36905</c:v>
                </c:pt>
                <c:pt idx="5744">
                  <c:v>yf37005</c:v>
                </c:pt>
                <c:pt idx="5745">
                  <c:v>YF37206</c:v>
                </c:pt>
                <c:pt idx="5746">
                  <c:v>YF37305</c:v>
                </c:pt>
                <c:pt idx="5747">
                  <c:v>YF37606</c:v>
                </c:pt>
                <c:pt idx="5748">
                  <c:v>YF37706</c:v>
                </c:pt>
                <c:pt idx="5749">
                  <c:v>YF38407</c:v>
                </c:pt>
                <c:pt idx="5750">
                  <c:v>YF38707</c:v>
                </c:pt>
                <c:pt idx="5751">
                  <c:v>YF39007</c:v>
                </c:pt>
                <c:pt idx="5752">
                  <c:v>YF39107</c:v>
                </c:pt>
                <c:pt idx="5753">
                  <c:v>YF39307</c:v>
                </c:pt>
                <c:pt idx="5754">
                  <c:v>YF39608</c:v>
                </c:pt>
                <c:pt idx="5755">
                  <c:v>YF39808</c:v>
                </c:pt>
                <c:pt idx="5756">
                  <c:v>YF39908</c:v>
                </c:pt>
                <c:pt idx="5757">
                  <c:v>YF40008</c:v>
                </c:pt>
                <c:pt idx="5758">
                  <c:v>YF40208</c:v>
                </c:pt>
                <c:pt idx="5759">
                  <c:v>YF41008</c:v>
                </c:pt>
                <c:pt idx="5760">
                  <c:v>YF41208</c:v>
                </c:pt>
                <c:pt idx="5761">
                  <c:v>YF41408</c:v>
                </c:pt>
                <c:pt idx="5762">
                  <c:v>YF41508</c:v>
                </c:pt>
                <c:pt idx="5763">
                  <c:v>YF41608</c:v>
                </c:pt>
                <c:pt idx="5764">
                  <c:v>YF41808</c:v>
                </c:pt>
                <c:pt idx="5765">
                  <c:v>YF42008</c:v>
                </c:pt>
                <c:pt idx="5766">
                  <c:v>YF43209</c:v>
                </c:pt>
                <c:pt idx="5767">
                  <c:v>YF43409</c:v>
                </c:pt>
                <c:pt idx="5768">
                  <c:v>YF43609</c:v>
                </c:pt>
                <c:pt idx="5769">
                  <c:v>YF44209</c:v>
                </c:pt>
                <c:pt idx="5770">
                  <c:v>YF44509</c:v>
                </c:pt>
                <c:pt idx="5771">
                  <c:v>YG40008</c:v>
                </c:pt>
                <c:pt idx="5772">
                  <c:v>YH214AB</c:v>
                </c:pt>
                <c:pt idx="5773">
                  <c:v>YH595</c:v>
                </c:pt>
                <c:pt idx="5774">
                  <c:v>YM3E2</c:v>
                </c:pt>
                <c:pt idx="5775">
                  <c:v>YS37704</c:v>
                </c:pt>
                <c:pt idx="5776">
                  <c:v>YT37906</c:v>
                </c:pt>
                <c:pt idx="5777">
                  <c:v>YT38006</c:v>
                </c:pt>
                <c:pt idx="5778">
                  <c:v>YT38207B</c:v>
                </c:pt>
                <c:pt idx="5779">
                  <c:v>YT38307</c:v>
                </c:pt>
                <c:pt idx="5780">
                  <c:v>YT39J</c:v>
                </c:pt>
                <c:pt idx="5781">
                  <c:v>YT5934KA</c:v>
                </c:pt>
                <c:pt idx="5782">
                  <c:v>YZ7TR</c:v>
                </c:pt>
                <c:pt idx="5783">
                  <c:v>Z1213</c:v>
                </c:pt>
                <c:pt idx="5784">
                  <c:v>Z3MK7</c:v>
                </c:pt>
                <c:pt idx="5785">
                  <c:v>Z55C4</c:v>
                </c:pt>
                <c:pt idx="5786">
                  <c:v>Z579A</c:v>
                </c:pt>
                <c:pt idx="5787">
                  <c:v>Z57F5</c:v>
                </c:pt>
                <c:pt idx="5788">
                  <c:v>Z5N5G</c:v>
                </c:pt>
                <c:pt idx="5789">
                  <c:v>Z83853</c:v>
                </c:pt>
                <c:pt idx="5790">
                  <c:v>Z9F32</c:v>
                </c:pt>
                <c:pt idx="5791">
                  <c:v>ZA72G</c:v>
                </c:pt>
                <c:pt idx="5792">
                  <c:v>ZG355</c:v>
                </c:pt>
                <c:pt idx="5793">
                  <c:v>ZG35S</c:v>
                </c:pt>
                <c:pt idx="5794">
                  <c:v>ZG3S5</c:v>
                </c:pt>
                <c:pt idx="5795">
                  <c:v>ZS95S</c:v>
                </c:pt>
                <c:pt idx="5796">
                  <c:v>ZS95Z</c:v>
                </c:pt>
              </c:strCache>
            </c:strRef>
          </c:cat>
          <c:val>
            <c:numRef>
              <c:f>FLU!$O$3:$O$5799</c:f>
              <c:numCache>
                <c:formatCode>General</c:formatCode>
                <c:ptCount val="579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2</c:v>
                </c:pt>
                <c:pt idx="30">
                  <c:v>1</c:v>
                </c:pt>
                <c:pt idx="31">
                  <c:v>3</c:v>
                </c:pt>
                <c:pt idx="32">
                  <c:v>6</c:v>
                </c:pt>
                <c:pt idx="33">
                  <c:v>1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2</c:v>
                </c:pt>
                <c:pt idx="41">
                  <c:v>2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4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1</c:v>
                </c:pt>
                <c:pt idx="53">
                  <c:v>2</c:v>
                </c:pt>
                <c:pt idx="54">
                  <c:v>2</c:v>
                </c:pt>
                <c:pt idx="55">
                  <c:v>1</c:v>
                </c:pt>
                <c:pt idx="56">
                  <c:v>1</c:v>
                </c:pt>
                <c:pt idx="57">
                  <c:v>2</c:v>
                </c:pt>
                <c:pt idx="58">
                  <c:v>2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2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2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2</c:v>
                </c:pt>
                <c:pt idx="82">
                  <c:v>2</c:v>
                </c:pt>
                <c:pt idx="83">
                  <c:v>3</c:v>
                </c:pt>
                <c:pt idx="84">
                  <c:v>2</c:v>
                </c:pt>
                <c:pt idx="85">
                  <c:v>1</c:v>
                </c:pt>
                <c:pt idx="86">
                  <c:v>2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2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2</c:v>
                </c:pt>
                <c:pt idx="95">
                  <c:v>1</c:v>
                </c:pt>
                <c:pt idx="96">
                  <c:v>2</c:v>
                </c:pt>
                <c:pt idx="97">
                  <c:v>1</c:v>
                </c:pt>
                <c:pt idx="98">
                  <c:v>2</c:v>
                </c:pt>
                <c:pt idx="99">
                  <c:v>1</c:v>
                </c:pt>
                <c:pt idx="100">
                  <c:v>4</c:v>
                </c:pt>
                <c:pt idx="101">
                  <c:v>1</c:v>
                </c:pt>
                <c:pt idx="102">
                  <c:v>2</c:v>
                </c:pt>
                <c:pt idx="103">
                  <c:v>1</c:v>
                </c:pt>
                <c:pt idx="104">
                  <c:v>1</c:v>
                </c:pt>
                <c:pt idx="105">
                  <c:v>3</c:v>
                </c:pt>
                <c:pt idx="106">
                  <c:v>1</c:v>
                </c:pt>
                <c:pt idx="107">
                  <c:v>5</c:v>
                </c:pt>
                <c:pt idx="108">
                  <c:v>4</c:v>
                </c:pt>
                <c:pt idx="109">
                  <c:v>1</c:v>
                </c:pt>
                <c:pt idx="110">
                  <c:v>2</c:v>
                </c:pt>
                <c:pt idx="111">
                  <c:v>1</c:v>
                </c:pt>
                <c:pt idx="112">
                  <c:v>2</c:v>
                </c:pt>
                <c:pt idx="113">
                  <c:v>1</c:v>
                </c:pt>
                <c:pt idx="114">
                  <c:v>1</c:v>
                </c:pt>
                <c:pt idx="115">
                  <c:v>1</c:v>
                </c:pt>
                <c:pt idx="116">
                  <c:v>1</c:v>
                </c:pt>
                <c:pt idx="117">
                  <c:v>1</c:v>
                </c:pt>
                <c:pt idx="118">
                  <c:v>1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2</c:v>
                </c:pt>
                <c:pt idx="126">
                  <c:v>1</c:v>
                </c:pt>
                <c:pt idx="127">
                  <c:v>1</c:v>
                </c:pt>
                <c:pt idx="128">
                  <c:v>2</c:v>
                </c:pt>
                <c:pt idx="129">
                  <c:v>2</c:v>
                </c:pt>
                <c:pt idx="130">
                  <c:v>3</c:v>
                </c:pt>
                <c:pt idx="131">
                  <c:v>1</c:v>
                </c:pt>
                <c:pt idx="132">
                  <c:v>1</c:v>
                </c:pt>
                <c:pt idx="133">
                  <c:v>3</c:v>
                </c:pt>
                <c:pt idx="134">
                  <c:v>1</c:v>
                </c:pt>
                <c:pt idx="135">
                  <c:v>1</c:v>
                </c:pt>
                <c:pt idx="136">
                  <c:v>2</c:v>
                </c:pt>
                <c:pt idx="137">
                  <c:v>3</c:v>
                </c:pt>
                <c:pt idx="138">
                  <c:v>2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2</c:v>
                </c:pt>
                <c:pt idx="144">
                  <c:v>2</c:v>
                </c:pt>
                <c:pt idx="145">
                  <c:v>1</c:v>
                </c:pt>
                <c:pt idx="146">
                  <c:v>1</c:v>
                </c:pt>
                <c:pt idx="147">
                  <c:v>2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2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2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  <c:pt idx="162">
                  <c:v>1</c:v>
                </c:pt>
                <c:pt idx="163">
                  <c:v>1</c:v>
                </c:pt>
                <c:pt idx="164">
                  <c:v>1</c:v>
                </c:pt>
                <c:pt idx="165">
                  <c:v>1</c:v>
                </c:pt>
                <c:pt idx="166">
                  <c:v>1</c:v>
                </c:pt>
                <c:pt idx="167">
                  <c:v>1</c:v>
                </c:pt>
                <c:pt idx="168">
                  <c:v>1</c:v>
                </c:pt>
                <c:pt idx="169">
                  <c:v>1</c:v>
                </c:pt>
                <c:pt idx="170">
                  <c:v>1</c:v>
                </c:pt>
                <c:pt idx="171">
                  <c:v>2</c:v>
                </c:pt>
                <c:pt idx="172">
                  <c:v>1</c:v>
                </c:pt>
                <c:pt idx="173">
                  <c:v>1</c:v>
                </c:pt>
                <c:pt idx="174">
                  <c:v>1</c:v>
                </c:pt>
                <c:pt idx="175">
                  <c:v>1</c:v>
                </c:pt>
                <c:pt idx="176">
                  <c:v>1</c:v>
                </c:pt>
                <c:pt idx="177">
                  <c:v>1</c:v>
                </c:pt>
                <c:pt idx="178">
                  <c:v>1</c:v>
                </c:pt>
                <c:pt idx="179">
                  <c:v>1</c:v>
                </c:pt>
                <c:pt idx="180">
                  <c:v>1</c:v>
                </c:pt>
                <c:pt idx="181">
                  <c:v>1</c:v>
                </c:pt>
                <c:pt idx="182">
                  <c:v>1</c:v>
                </c:pt>
                <c:pt idx="183">
                  <c:v>1</c:v>
                </c:pt>
                <c:pt idx="184">
                  <c:v>1</c:v>
                </c:pt>
                <c:pt idx="185">
                  <c:v>1</c:v>
                </c:pt>
                <c:pt idx="186">
                  <c:v>1</c:v>
                </c:pt>
                <c:pt idx="187">
                  <c:v>1</c:v>
                </c:pt>
                <c:pt idx="188">
                  <c:v>1</c:v>
                </c:pt>
                <c:pt idx="189">
                  <c:v>1</c:v>
                </c:pt>
                <c:pt idx="190">
                  <c:v>3</c:v>
                </c:pt>
                <c:pt idx="191">
                  <c:v>1</c:v>
                </c:pt>
                <c:pt idx="192">
                  <c:v>1</c:v>
                </c:pt>
                <c:pt idx="193">
                  <c:v>1</c:v>
                </c:pt>
                <c:pt idx="194">
                  <c:v>2</c:v>
                </c:pt>
                <c:pt idx="195">
                  <c:v>1</c:v>
                </c:pt>
                <c:pt idx="196">
                  <c:v>1</c:v>
                </c:pt>
                <c:pt idx="197">
                  <c:v>1</c:v>
                </c:pt>
                <c:pt idx="198">
                  <c:v>1</c:v>
                </c:pt>
                <c:pt idx="199">
                  <c:v>1</c:v>
                </c:pt>
                <c:pt idx="200">
                  <c:v>1</c:v>
                </c:pt>
                <c:pt idx="201">
                  <c:v>2</c:v>
                </c:pt>
                <c:pt idx="202">
                  <c:v>1</c:v>
                </c:pt>
                <c:pt idx="203">
                  <c:v>1</c:v>
                </c:pt>
                <c:pt idx="204">
                  <c:v>1</c:v>
                </c:pt>
                <c:pt idx="205">
                  <c:v>1</c:v>
                </c:pt>
                <c:pt idx="206">
                  <c:v>1</c:v>
                </c:pt>
                <c:pt idx="207">
                  <c:v>2</c:v>
                </c:pt>
                <c:pt idx="208">
                  <c:v>1</c:v>
                </c:pt>
                <c:pt idx="209">
                  <c:v>1</c:v>
                </c:pt>
                <c:pt idx="210">
                  <c:v>1</c:v>
                </c:pt>
                <c:pt idx="211">
                  <c:v>1</c:v>
                </c:pt>
                <c:pt idx="212">
                  <c:v>1</c:v>
                </c:pt>
                <c:pt idx="213">
                  <c:v>2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2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2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1</c:v>
                </c:pt>
                <c:pt idx="235">
                  <c:v>1</c:v>
                </c:pt>
                <c:pt idx="236">
                  <c:v>1</c:v>
                </c:pt>
                <c:pt idx="237">
                  <c:v>1</c:v>
                </c:pt>
                <c:pt idx="238">
                  <c:v>1</c:v>
                </c:pt>
                <c:pt idx="239">
                  <c:v>1</c:v>
                </c:pt>
                <c:pt idx="240">
                  <c:v>2</c:v>
                </c:pt>
                <c:pt idx="241">
                  <c:v>1</c:v>
                </c:pt>
                <c:pt idx="242">
                  <c:v>2</c:v>
                </c:pt>
                <c:pt idx="243">
                  <c:v>2</c:v>
                </c:pt>
                <c:pt idx="244">
                  <c:v>1</c:v>
                </c:pt>
                <c:pt idx="245">
                  <c:v>1</c:v>
                </c:pt>
                <c:pt idx="246">
                  <c:v>1</c:v>
                </c:pt>
                <c:pt idx="247">
                  <c:v>1</c:v>
                </c:pt>
                <c:pt idx="248">
                  <c:v>1</c:v>
                </c:pt>
                <c:pt idx="249">
                  <c:v>1</c:v>
                </c:pt>
                <c:pt idx="250">
                  <c:v>1</c:v>
                </c:pt>
                <c:pt idx="251">
                  <c:v>2</c:v>
                </c:pt>
                <c:pt idx="252">
                  <c:v>1</c:v>
                </c:pt>
                <c:pt idx="253">
                  <c:v>2</c:v>
                </c:pt>
                <c:pt idx="254">
                  <c:v>2</c:v>
                </c:pt>
                <c:pt idx="255">
                  <c:v>2</c:v>
                </c:pt>
                <c:pt idx="256">
                  <c:v>1</c:v>
                </c:pt>
                <c:pt idx="257">
                  <c:v>1</c:v>
                </c:pt>
                <c:pt idx="258">
                  <c:v>1</c:v>
                </c:pt>
                <c:pt idx="259">
                  <c:v>1</c:v>
                </c:pt>
                <c:pt idx="260">
                  <c:v>1</c:v>
                </c:pt>
                <c:pt idx="261">
                  <c:v>1</c:v>
                </c:pt>
                <c:pt idx="262">
                  <c:v>1</c:v>
                </c:pt>
                <c:pt idx="263">
                  <c:v>2</c:v>
                </c:pt>
                <c:pt idx="264">
                  <c:v>1</c:v>
                </c:pt>
                <c:pt idx="265">
                  <c:v>1</c:v>
                </c:pt>
                <c:pt idx="266">
                  <c:v>3</c:v>
                </c:pt>
                <c:pt idx="267">
                  <c:v>1</c:v>
                </c:pt>
                <c:pt idx="268">
                  <c:v>1</c:v>
                </c:pt>
                <c:pt idx="269">
                  <c:v>2</c:v>
                </c:pt>
                <c:pt idx="270">
                  <c:v>1</c:v>
                </c:pt>
                <c:pt idx="271">
                  <c:v>1</c:v>
                </c:pt>
                <c:pt idx="272">
                  <c:v>3</c:v>
                </c:pt>
                <c:pt idx="273">
                  <c:v>1</c:v>
                </c:pt>
                <c:pt idx="274">
                  <c:v>2</c:v>
                </c:pt>
                <c:pt idx="275">
                  <c:v>1</c:v>
                </c:pt>
                <c:pt idx="276">
                  <c:v>1</c:v>
                </c:pt>
                <c:pt idx="277">
                  <c:v>2</c:v>
                </c:pt>
                <c:pt idx="278">
                  <c:v>2</c:v>
                </c:pt>
                <c:pt idx="279">
                  <c:v>3</c:v>
                </c:pt>
                <c:pt idx="280">
                  <c:v>1</c:v>
                </c:pt>
                <c:pt idx="281">
                  <c:v>1</c:v>
                </c:pt>
                <c:pt idx="282">
                  <c:v>1</c:v>
                </c:pt>
                <c:pt idx="283">
                  <c:v>1</c:v>
                </c:pt>
                <c:pt idx="284">
                  <c:v>1</c:v>
                </c:pt>
                <c:pt idx="285">
                  <c:v>1</c:v>
                </c:pt>
                <c:pt idx="286">
                  <c:v>1</c:v>
                </c:pt>
                <c:pt idx="287">
                  <c:v>3</c:v>
                </c:pt>
                <c:pt idx="288">
                  <c:v>1</c:v>
                </c:pt>
                <c:pt idx="289">
                  <c:v>1</c:v>
                </c:pt>
                <c:pt idx="290">
                  <c:v>1</c:v>
                </c:pt>
                <c:pt idx="291">
                  <c:v>1</c:v>
                </c:pt>
                <c:pt idx="292">
                  <c:v>2</c:v>
                </c:pt>
                <c:pt idx="293">
                  <c:v>2</c:v>
                </c:pt>
                <c:pt idx="294">
                  <c:v>1</c:v>
                </c:pt>
                <c:pt idx="295">
                  <c:v>1</c:v>
                </c:pt>
                <c:pt idx="296">
                  <c:v>1</c:v>
                </c:pt>
                <c:pt idx="297">
                  <c:v>1</c:v>
                </c:pt>
                <c:pt idx="298">
                  <c:v>1</c:v>
                </c:pt>
                <c:pt idx="299">
                  <c:v>1</c:v>
                </c:pt>
                <c:pt idx="300">
                  <c:v>1</c:v>
                </c:pt>
                <c:pt idx="301">
                  <c:v>1</c:v>
                </c:pt>
                <c:pt idx="302">
                  <c:v>1</c:v>
                </c:pt>
                <c:pt idx="303">
                  <c:v>1</c:v>
                </c:pt>
                <c:pt idx="304">
                  <c:v>1</c:v>
                </c:pt>
                <c:pt idx="305">
                  <c:v>1</c:v>
                </c:pt>
                <c:pt idx="306">
                  <c:v>2</c:v>
                </c:pt>
                <c:pt idx="307">
                  <c:v>1</c:v>
                </c:pt>
                <c:pt idx="308">
                  <c:v>1</c:v>
                </c:pt>
                <c:pt idx="309">
                  <c:v>1</c:v>
                </c:pt>
                <c:pt idx="310">
                  <c:v>3</c:v>
                </c:pt>
                <c:pt idx="311">
                  <c:v>1</c:v>
                </c:pt>
                <c:pt idx="312">
                  <c:v>1</c:v>
                </c:pt>
                <c:pt idx="313">
                  <c:v>2</c:v>
                </c:pt>
                <c:pt idx="314">
                  <c:v>1</c:v>
                </c:pt>
                <c:pt idx="315">
                  <c:v>1</c:v>
                </c:pt>
                <c:pt idx="316">
                  <c:v>1</c:v>
                </c:pt>
                <c:pt idx="317">
                  <c:v>1</c:v>
                </c:pt>
                <c:pt idx="318">
                  <c:v>3</c:v>
                </c:pt>
                <c:pt idx="319">
                  <c:v>1</c:v>
                </c:pt>
                <c:pt idx="320">
                  <c:v>1</c:v>
                </c:pt>
                <c:pt idx="321">
                  <c:v>1</c:v>
                </c:pt>
                <c:pt idx="322">
                  <c:v>2</c:v>
                </c:pt>
                <c:pt idx="323">
                  <c:v>3</c:v>
                </c:pt>
                <c:pt idx="324">
                  <c:v>2</c:v>
                </c:pt>
                <c:pt idx="325">
                  <c:v>1</c:v>
                </c:pt>
                <c:pt idx="326">
                  <c:v>1</c:v>
                </c:pt>
                <c:pt idx="327">
                  <c:v>2</c:v>
                </c:pt>
                <c:pt idx="328">
                  <c:v>1</c:v>
                </c:pt>
                <c:pt idx="329">
                  <c:v>2</c:v>
                </c:pt>
                <c:pt idx="330">
                  <c:v>2</c:v>
                </c:pt>
                <c:pt idx="331">
                  <c:v>1</c:v>
                </c:pt>
                <c:pt idx="332">
                  <c:v>1</c:v>
                </c:pt>
                <c:pt idx="333">
                  <c:v>1</c:v>
                </c:pt>
                <c:pt idx="334">
                  <c:v>1</c:v>
                </c:pt>
                <c:pt idx="335">
                  <c:v>1</c:v>
                </c:pt>
                <c:pt idx="336">
                  <c:v>2</c:v>
                </c:pt>
                <c:pt idx="337">
                  <c:v>3</c:v>
                </c:pt>
                <c:pt idx="338">
                  <c:v>2</c:v>
                </c:pt>
                <c:pt idx="339">
                  <c:v>3</c:v>
                </c:pt>
                <c:pt idx="340">
                  <c:v>2</c:v>
                </c:pt>
                <c:pt idx="341">
                  <c:v>1</c:v>
                </c:pt>
                <c:pt idx="342">
                  <c:v>1</c:v>
                </c:pt>
                <c:pt idx="343">
                  <c:v>1</c:v>
                </c:pt>
                <c:pt idx="344">
                  <c:v>1</c:v>
                </c:pt>
                <c:pt idx="345">
                  <c:v>1</c:v>
                </c:pt>
                <c:pt idx="346">
                  <c:v>2</c:v>
                </c:pt>
                <c:pt idx="347">
                  <c:v>3</c:v>
                </c:pt>
                <c:pt idx="348">
                  <c:v>1</c:v>
                </c:pt>
                <c:pt idx="349">
                  <c:v>1</c:v>
                </c:pt>
                <c:pt idx="350">
                  <c:v>2</c:v>
                </c:pt>
                <c:pt idx="351">
                  <c:v>4</c:v>
                </c:pt>
                <c:pt idx="352">
                  <c:v>1</c:v>
                </c:pt>
                <c:pt idx="353">
                  <c:v>1</c:v>
                </c:pt>
                <c:pt idx="354">
                  <c:v>1</c:v>
                </c:pt>
                <c:pt idx="355">
                  <c:v>1</c:v>
                </c:pt>
                <c:pt idx="356">
                  <c:v>1</c:v>
                </c:pt>
                <c:pt idx="357">
                  <c:v>1</c:v>
                </c:pt>
                <c:pt idx="358">
                  <c:v>2</c:v>
                </c:pt>
                <c:pt idx="359">
                  <c:v>1</c:v>
                </c:pt>
                <c:pt idx="360">
                  <c:v>2</c:v>
                </c:pt>
                <c:pt idx="361">
                  <c:v>1</c:v>
                </c:pt>
                <c:pt idx="362">
                  <c:v>1</c:v>
                </c:pt>
                <c:pt idx="363">
                  <c:v>2</c:v>
                </c:pt>
                <c:pt idx="364">
                  <c:v>1</c:v>
                </c:pt>
                <c:pt idx="365">
                  <c:v>1</c:v>
                </c:pt>
                <c:pt idx="366">
                  <c:v>2</c:v>
                </c:pt>
                <c:pt idx="367">
                  <c:v>2</c:v>
                </c:pt>
                <c:pt idx="368">
                  <c:v>1</c:v>
                </c:pt>
                <c:pt idx="369">
                  <c:v>2</c:v>
                </c:pt>
                <c:pt idx="370">
                  <c:v>1</c:v>
                </c:pt>
                <c:pt idx="371">
                  <c:v>1</c:v>
                </c:pt>
                <c:pt idx="372">
                  <c:v>1</c:v>
                </c:pt>
                <c:pt idx="373">
                  <c:v>1</c:v>
                </c:pt>
                <c:pt idx="374">
                  <c:v>1</c:v>
                </c:pt>
                <c:pt idx="375">
                  <c:v>1</c:v>
                </c:pt>
                <c:pt idx="376">
                  <c:v>1</c:v>
                </c:pt>
                <c:pt idx="377">
                  <c:v>1</c:v>
                </c:pt>
                <c:pt idx="378">
                  <c:v>1</c:v>
                </c:pt>
                <c:pt idx="379">
                  <c:v>1</c:v>
                </c:pt>
                <c:pt idx="380">
                  <c:v>2</c:v>
                </c:pt>
                <c:pt idx="381">
                  <c:v>1</c:v>
                </c:pt>
                <c:pt idx="382">
                  <c:v>1</c:v>
                </c:pt>
                <c:pt idx="383">
                  <c:v>1</c:v>
                </c:pt>
                <c:pt idx="384">
                  <c:v>1</c:v>
                </c:pt>
                <c:pt idx="385">
                  <c:v>1</c:v>
                </c:pt>
                <c:pt idx="386">
                  <c:v>1</c:v>
                </c:pt>
                <c:pt idx="387">
                  <c:v>1</c:v>
                </c:pt>
                <c:pt idx="388">
                  <c:v>1</c:v>
                </c:pt>
                <c:pt idx="389">
                  <c:v>1</c:v>
                </c:pt>
                <c:pt idx="390">
                  <c:v>1</c:v>
                </c:pt>
                <c:pt idx="391">
                  <c:v>1</c:v>
                </c:pt>
                <c:pt idx="392">
                  <c:v>1</c:v>
                </c:pt>
                <c:pt idx="393">
                  <c:v>1</c:v>
                </c:pt>
                <c:pt idx="394">
                  <c:v>1</c:v>
                </c:pt>
                <c:pt idx="395">
                  <c:v>1</c:v>
                </c:pt>
                <c:pt idx="396">
                  <c:v>1</c:v>
                </c:pt>
                <c:pt idx="397">
                  <c:v>1</c:v>
                </c:pt>
                <c:pt idx="398">
                  <c:v>1</c:v>
                </c:pt>
                <c:pt idx="399">
                  <c:v>2</c:v>
                </c:pt>
                <c:pt idx="400">
                  <c:v>1</c:v>
                </c:pt>
                <c:pt idx="401">
                  <c:v>1</c:v>
                </c:pt>
                <c:pt idx="402">
                  <c:v>2</c:v>
                </c:pt>
                <c:pt idx="403">
                  <c:v>1</c:v>
                </c:pt>
                <c:pt idx="404">
                  <c:v>1</c:v>
                </c:pt>
                <c:pt idx="405">
                  <c:v>1</c:v>
                </c:pt>
                <c:pt idx="406">
                  <c:v>1</c:v>
                </c:pt>
                <c:pt idx="407">
                  <c:v>2</c:v>
                </c:pt>
                <c:pt idx="408">
                  <c:v>1</c:v>
                </c:pt>
                <c:pt idx="409">
                  <c:v>2</c:v>
                </c:pt>
                <c:pt idx="410">
                  <c:v>2</c:v>
                </c:pt>
                <c:pt idx="411">
                  <c:v>1</c:v>
                </c:pt>
                <c:pt idx="412">
                  <c:v>2</c:v>
                </c:pt>
                <c:pt idx="413">
                  <c:v>3</c:v>
                </c:pt>
                <c:pt idx="414">
                  <c:v>1</c:v>
                </c:pt>
                <c:pt idx="415">
                  <c:v>3</c:v>
                </c:pt>
                <c:pt idx="416">
                  <c:v>3</c:v>
                </c:pt>
                <c:pt idx="417">
                  <c:v>1</c:v>
                </c:pt>
                <c:pt idx="418">
                  <c:v>1</c:v>
                </c:pt>
                <c:pt idx="419">
                  <c:v>1</c:v>
                </c:pt>
                <c:pt idx="420">
                  <c:v>2</c:v>
                </c:pt>
                <c:pt idx="421">
                  <c:v>1</c:v>
                </c:pt>
                <c:pt idx="422">
                  <c:v>1</c:v>
                </c:pt>
                <c:pt idx="423">
                  <c:v>1</c:v>
                </c:pt>
                <c:pt idx="424">
                  <c:v>1</c:v>
                </c:pt>
                <c:pt idx="425">
                  <c:v>1</c:v>
                </c:pt>
                <c:pt idx="426">
                  <c:v>1</c:v>
                </c:pt>
                <c:pt idx="427">
                  <c:v>1</c:v>
                </c:pt>
                <c:pt idx="428">
                  <c:v>1</c:v>
                </c:pt>
                <c:pt idx="429">
                  <c:v>1</c:v>
                </c:pt>
                <c:pt idx="430">
                  <c:v>2</c:v>
                </c:pt>
                <c:pt idx="431">
                  <c:v>1</c:v>
                </c:pt>
                <c:pt idx="432">
                  <c:v>1</c:v>
                </c:pt>
                <c:pt idx="433">
                  <c:v>1</c:v>
                </c:pt>
                <c:pt idx="434">
                  <c:v>1</c:v>
                </c:pt>
                <c:pt idx="435">
                  <c:v>1</c:v>
                </c:pt>
                <c:pt idx="436">
                  <c:v>1</c:v>
                </c:pt>
                <c:pt idx="437">
                  <c:v>1</c:v>
                </c:pt>
                <c:pt idx="438">
                  <c:v>1</c:v>
                </c:pt>
                <c:pt idx="439">
                  <c:v>1</c:v>
                </c:pt>
                <c:pt idx="440">
                  <c:v>1</c:v>
                </c:pt>
                <c:pt idx="441">
                  <c:v>2</c:v>
                </c:pt>
                <c:pt idx="442">
                  <c:v>1</c:v>
                </c:pt>
                <c:pt idx="443">
                  <c:v>1</c:v>
                </c:pt>
                <c:pt idx="444">
                  <c:v>1</c:v>
                </c:pt>
                <c:pt idx="445">
                  <c:v>1</c:v>
                </c:pt>
                <c:pt idx="446">
                  <c:v>1</c:v>
                </c:pt>
                <c:pt idx="447">
                  <c:v>1</c:v>
                </c:pt>
                <c:pt idx="448">
                  <c:v>2</c:v>
                </c:pt>
                <c:pt idx="449">
                  <c:v>2</c:v>
                </c:pt>
                <c:pt idx="450">
                  <c:v>1</c:v>
                </c:pt>
                <c:pt idx="451">
                  <c:v>2</c:v>
                </c:pt>
                <c:pt idx="452">
                  <c:v>1</c:v>
                </c:pt>
                <c:pt idx="453">
                  <c:v>1</c:v>
                </c:pt>
                <c:pt idx="454">
                  <c:v>1</c:v>
                </c:pt>
                <c:pt idx="455">
                  <c:v>1</c:v>
                </c:pt>
                <c:pt idx="456">
                  <c:v>1</c:v>
                </c:pt>
                <c:pt idx="457">
                  <c:v>1</c:v>
                </c:pt>
                <c:pt idx="458">
                  <c:v>1</c:v>
                </c:pt>
                <c:pt idx="459">
                  <c:v>2</c:v>
                </c:pt>
                <c:pt idx="460">
                  <c:v>1</c:v>
                </c:pt>
                <c:pt idx="461">
                  <c:v>1</c:v>
                </c:pt>
                <c:pt idx="462">
                  <c:v>1</c:v>
                </c:pt>
                <c:pt idx="463">
                  <c:v>1</c:v>
                </c:pt>
                <c:pt idx="464">
                  <c:v>1</c:v>
                </c:pt>
                <c:pt idx="465">
                  <c:v>1</c:v>
                </c:pt>
                <c:pt idx="466">
                  <c:v>1</c:v>
                </c:pt>
                <c:pt idx="467">
                  <c:v>1</c:v>
                </c:pt>
                <c:pt idx="468">
                  <c:v>1</c:v>
                </c:pt>
                <c:pt idx="469">
                  <c:v>1</c:v>
                </c:pt>
                <c:pt idx="470">
                  <c:v>1</c:v>
                </c:pt>
                <c:pt idx="471">
                  <c:v>1</c:v>
                </c:pt>
                <c:pt idx="472">
                  <c:v>1</c:v>
                </c:pt>
                <c:pt idx="473">
                  <c:v>1</c:v>
                </c:pt>
                <c:pt idx="474">
                  <c:v>1</c:v>
                </c:pt>
                <c:pt idx="475">
                  <c:v>1</c:v>
                </c:pt>
                <c:pt idx="476">
                  <c:v>1</c:v>
                </c:pt>
                <c:pt idx="477">
                  <c:v>1</c:v>
                </c:pt>
                <c:pt idx="478">
                  <c:v>1</c:v>
                </c:pt>
                <c:pt idx="479">
                  <c:v>2</c:v>
                </c:pt>
                <c:pt idx="480">
                  <c:v>2</c:v>
                </c:pt>
                <c:pt idx="481">
                  <c:v>1</c:v>
                </c:pt>
                <c:pt idx="482">
                  <c:v>1</c:v>
                </c:pt>
                <c:pt idx="483">
                  <c:v>5</c:v>
                </c:pt>
                <c:pt idx="484">
                  <c:v>1</c:v>
                </c:pt>
                <c:pt idx="485">
                  <c:v>2</c:v>
                </c:pt>
                <c:pt idx="486">
                  <c:v>1</c:v>
                </c:pt>
                <c:pt idx="487">
                  <c:v>1</c:v>
                </c:pt>
                <c:pt idx="488">
                  <c:v>2</c:v>
                </c:pt>
                <c:pt idx="489">
                  <c:v>1</c:v>
                </c:pt>
                <c:pt idx="490">
                  <c:v>1</c:v>
                </c:pt>
                <c:pt idx="491">
                  <c:v>3</c:v>
                </c:pt>
                <c:pt idx="492">
                  <c:v>2</c:v>
                </c:pt>
                <c:pt idx="493">
                  <c:v>1</c:v>
                </c:pt>
                <c:pt idx="494">
                  <c:v>5</c:v>
                </c:pt>
                <c:pt idx="495">
                  <c:v>2</c:v>
                </c:pt>
                <c:pt idx="496">
                  <c:v>1</c:v>
                </c:pt>
                <c:pt idx="497">
                  <c:v>1</c:v>
                </c:pt>
                <c:pt idx="498">
                  <c:v>1</c:v>
                </c:pt>
                <c:pt idx="499">
                  <c:v>1</c:v>
                </c:pt>
                <c:pt idx="500">
                  <c:v>2</c:v>
                </c:pt>
                <c:pt idx="501">
                  <c:v>1</c:v>
                </c:pt>
                <c:pt idx="502">
                  <c:v>2</c:v>
                </c:pt>
                <c:pt idx="503">
                  <c:v>2</c:v>
                </c:pt>
                <c:pt idx="504">
                  <c:v>1</c:v>
                </c:pt>
                <c:pt idx="505">
                  <c:v>1</c:v>
                </c:pt>
                <c:pt idx="506">
                  <c:v>2</c:v>
                </c:pt>
                <c:pt idx="507">
                  <c:v>1</c:v>
                </c:pt>
                <c:pt idx="508">
                  <c:v>2</c:v>
                </c:pt>
                <c:pt idx="509">
                  <c:v>1</c:v>
                </c:pt>
                <c:pt idx="510">
                  <c:v>1</c:v>
                </c:pt>
                <c:pt idx="511">
                  <c:v>1</c:v>
                </c:pt>
                <c:pt idx="512">
                  <c:v>1</c:v>
                </c:pt>
                <c:pt idx="513">
                  <c:v>1</c:v>
                </c:pt>
                <c:pt idx="514">
                  <c:v>2</c:v>
                </c:pt>
                <c:pt idx="515">
                  <c:v>3</c:v>
                </c:pt>
                <c:pt idx="516">
                  <c:v>2</c:v>
                </c:pt>
                <c:pt idx="517">
                  <c:v>2</c:v>
                </c:pt>
                <c:pt idx="518">
                  <c:v>1</c:v>
                </c:pt>
                <c:pt idx="519">
                  <c:v>3</c:v>
                </c:pt>
                <c:pt idx="520">
                  <c:v>1</c:v>
                </c:pt>
                <c:pt idx="521">
                  <c:v>1</c:v>
                </c:pt>
                <c:pt idx="522">
                  <c:v>1</c:v>
                </c:pt>
                <c:pt idx="523">
                  <c:v>1</c:v>
                </c:pt>
                <c:pt idx="524">
                  <c:v>1</c:v>
                </c:pt>
                <c:pt idx="525">
                  <c:v>1</c:v>
                </c:pt>
                <c:pt idx="526">
                  <c:v>2</c:v>
                </c:pt>
                <c:pt idx="527">
                  <c:v>1</c:v>
                </c:pt>
                <c:pt idx="528">
                  <c:v>1</c:v>
                </c:pt>
                <c:pt idx="529">
                  <c:v>1</c:v>
                </c:pt>
                <c:pt idx="530">
                  <c:v>1</c:v>
                </c:pt>
                <c:pt idx="531">
                  <c:v>1</c:v>
                </c:pt>
                <c:pt idx="532">
                  <c:v>1</c:v>
                </c:pt>
                <c:pt idx="533">
                  <c:v>1</c:v>
                </c:pt>
                <c:pt idx="534">
                  <c:v>1</c:v>
                </c:pt>
                <c:pt idx="535">
                  <c:v>2</c:v>
                </c:pt>
                <c:pt idx="536">
                  <c:v>1</c:v>
                </c:pt>
                <c:pt idx="537">
                  <c:v>1</c:v>
                </c:pt>
                <c:pt idx="538">
                  <c:v>1</c:v>
                </c:pt>
                <c:pt idx="539">
                  <c:v>1</c:v>
                </c:pt>
                <c:pt idx="540">
                  <c:v>2</c:v>
                </c:pt>
                <c:pt idx="541">
                  <c:v>1</c:v>
                </c:pt>
                <c:pt idx="542">
                  <c:v>1</c:v>
                </c:pt>
                <c:pt idx="543">
                  <c:v>1</c:v>
                </c:pt>
                <c:pt idx="544">
                  <c:v>1</c:v>
                </c:pt>
                <c:pt idx="545">
                  <c:v>1</c:v>
                </c:pt>
                <c:pt idx="546">
                  <c:v>1</c:v>
                </c:pt>
                <c:pt idx="547">
                  <c:v>2</c:v>
                </c:pt>
                <c:pt idx="548">
                  <c:v>1</c:v>
                </c:pt>
                <c:pt idx="549">
                  <c:v>1</c:v>
                </c:pt>
                <c:pt idx="550">
                  <c:v>1</c:v>
                </c:pt>
                <c:pt idx="551">
                  <c:v>1</c:v>
                </c:pt>
                <c:pt idx="552">
                  <c:v>1</c:v>
                </c:pt>
                <c:pt idx="553">
                  <c:v>3</c:v>
                </c:pt>
                <c:pt idx="554">
                  <c:v>1</c:v>
                </c:pt>
                <c:pt idx="555">
                  <c:v>1</c:v>
                </c:pt>
                <c:pt idx="556">
                  <c:v>4</c:v>
                </c:pt>
                <c:pt idx="557">
                  <c:v>5</c:v>
                </c:pt>
                <c:pt idx="558">
                  <c:v>2</c:v>
                </c:pt>
                <c:pt idx="559">
                  <c:v>1</c:v>
                </c:pt>
                <c:pt idx="560">
                  <c:v>1</c:v>
                </c:pt>
                <c:pt idx="561">
                  <c:v>1</c:v>
                </c:pt>
                <c:pt idx="562">
                  <c:v>1</c:v>
                </c:pt>
                <c:pt idx="563">
                  <c:v>1</c:v>
                </c:pt>
                <c:pt idx="564">
                  <c:v>1</c:v>
                </c:pt>
                <c:pt idx="565">
                  <c:v>1</c:v>
                </c:pt>
                <c:pt idx="566">
                  <c:v>1</c:v>
                </c:pt>
                <c:pt idx="567">
                  <c:v>2</c:v>
                </c:pt>
                <c:pt idx="568">
                  <c:v>2</c:v>
                </c:pt>
                <c:pt idx="569">
                  <c:v>1</c:v>
                </c:pt>
                <c:pt idx="570">
                  <c:v>3</c:v>
                </c:pt>
                <c:pt idx="571">
                  <c:v>1</c:v>
                </c:pt>
                <c:pt idx="572">
                  <c:v>1</c:v>
                </c:pt>
                <c:pt idx="573">
                  <c:v>2</c:v>
                </c:pt>
                <c:pt idx="574">
                  <c:v>1</c:v>
                </c:pt>
                <c:pt idx="575">
                  <c:v>2</c:v>
                </c:pt>
                <c:pt idx="576">
                  <c:v>2</c:v>
                </c:pt>
                <c:pt idx="577">
                  <c:v>1</c:v>
                </c:pt>
                <c:pt idx="578">
                  <c:v>2</c:v>
                </c:pt>
                <c:pt idx="579">
                  <c:v>2</c:v>
                </c:pt>
                <c:pt idx="580">
                  <c:v>1</c:v>
                </c:pt>
                <c:pt idx="581">
                  <c:v>1</c:v>
                </c:pt>
                <c:pt idx="582">
                  <c:v>1</c:v>
                </c:pt>
                <c:pt idx="583">
                  <c:v>1</c:v>
                </c:pt>
                <c:pt idx="584">
                  <c:v>1</c:v>
                </c:pt>
                <c:pt idx="585">
                  <c:v>1</c:v>
                </c:pt>
                <c:pt idx="586">
                  <c:v>4</c:v>
                </c:pt>
                <c:pt idx="587">
                  <c:v>1</c:v>
                </c:pt>
                <c:pt idx="588">
                  <c:v>1</c:v>
                </c:pt>
                <c:pt idx="589">
                  <c:v>4</c:v>
                </c:pt>
                <c:pt idx="590">
                  <c:v>1</c:v>
                </c:pt>
                <c:pt idx="591">
                  <c:v>1</c:v>
                </c:pt>
                <c:pt idx="592">
                  <c:v>2</c:v>
                </c:pt>
                <c:pt idx="593">
                  <c:v>3</c:v>
                </c:pt>
                <c:pt idx="594">
                  <c:v>4</c:v>
                </c:pt>
                <c:pt idx="595">
                  <c:v>1</c:v>
                </c:pt>
                <c:pt idx="596">
                  <c:v>1</c:v>
                </c:pt>
                <c:pt idx="597">
                  <c:v>4</c:v>
                </c:pt>
                <c:pt idx="598">
                  <c:v>4</c:v>
                </c:pt>
                <c:pt idx="599">
                  <c:v>2</c:v>
                </c:pt>
                <c:pt idx="600">
                  <c:v>1</c:v>
                </c:pt>
                <c:pt idx="601">
                  <c:v>1</c:v>
                </c:pt>
                <c:pt idx="602">
                  <c:v>4</c:v>
                </c:pt>
                <c:pt idx="603">
                  <c:v>1</c:v>
                </c:pt>
                <c:pt idx="604">
                  <c:v>3</c:v>
                </c:pt>
                <c:pt idx="605">
                  <c:v>6</c:v>
                </c:pt>
                <c:pt idx="606">
                  <c:v>2</c:v>
                </c:pt>
                <c:pt idx="607">
                  <c:v>4</c:v>
                </c:pt>
                <c:pt idx="608">
                  <c:v>1</c:v>
                </c:pt>
                <c:pt idx="609">
                  <c:v>1</c:v>
                </c:pt>
                <c:pt idx="610">
                  <c:v>2</c:v>
                </c:pt>
                <c:pt idx="611">
                  <c:v>4</c:v>
                </c:pt>
                <c:pt idx="612">
                  <c:v>3</c:v>
                </c:pt>
                <c:pt idx="613">
                  <c:v>5</c:v>
                </c:pt>
                <c:pt idx="614">
                  <c:v>6</c:v>
                </c:pt>
                <c:pt idx="615">
                  <c:v>4</c:v>
                </c:pt>
                <c:pt idx="616">
                  <c:v>1</c:v>
                </c:pt>
                <c:pt idx="617">
                  <c:v>3</c:v>
                </c:pt>
                <c:pt idx="618">
                  <c:v>3</c:v>
                </c:pt>
                <c:pt idx="619">
                  <c:v>3</c:v>
                </c:pt>
                <c:pt idx="620">
                  <c:v>3</c:v>
                </c:pt>
                <c:pt idx="621">
                  <c:v>5</c:v>
                </c:pt>
                <c:pt idx="622">
                  <c:v>1</c:v>
                </c:pt>
                <c:pt idx="623">
                  <c:v>4</c:v>
                </c:pt>
                <c:pt idx="624">
                  <c:v>3</c:v>
                </c:pt>
                <c:pt idx="625">
                  <c:v>1</c:v>
                </c:pt>
                <c:pt idx="626">
                  <c:v>3</c:v>
                </c:pt>
                <c:pt idx="627">
                  <c:v>1</c:v>
                </c:pt>
                <c:pt idx="628">
                  <c:v>2</c:v>
                </c:pt>
                <c:pt idx="629">
                  <c:v>2</c:v>
                </c:pt>
                <c:pt idx="630">
                  <c:v>2</c:v>
                </c:pt>
                <c:pt idx="631">
                  <c:v>2</c:v>
                </c:pt>
                <c:pt idx="632">
                  <c:v>2</c:v>
                </c:pt>
                <c:pt idx="633">
                  <c:v>4</c:v>
                </c:pt>
                <c:pt idx="634">
                  <c:v>1</c:v>
                </c:pt>
                <c:pt idx="635">
                  <c:v>4</c:v>
                </c:pt>
                <c:pt idx="636">
                  <c:v>2</c:v>
                </c:pt>
                <c:pt idx="637">
                  <c:v>1</c:v>
                </c:pt>
                <c:pt idx="638">
                  <c:v>1</c:v>
                </c:pt>
                <c:pt idx="639">
                  <c:v>5</c:v>
                </c:pt>
                <c:pt idx="640">
                  <c:v>4</c:v>
                </c:pt>
                <c:pt idx="641">
                  <c:v>1</c:v>
                </c:pt>
                <c:pt idx="642">
                  <c:v>3</c:v>
                </c:pt>
                <c:pt idx="643">
                  <c:v>1</c:v>
                </c:pt>
                <c:pt idx="644">
                  <c:v>4</c:v>
                </c:pt>
                <c:pt idx="645">
                  <c:v>2</c:v>
                </c:pt>
                <c:pt idx="646">
                  <c:v>3</c:v>
                </c:pt>
                <c:pt idx="647">
                  <c:v>3</c:v>
                </c:pt>
                <c:pt idx="648">
                  <c:v>4</c:v>
                </c:pt>
                <c:pt idx="649">
                  <c:v>5</c:v>
                </c:pt>
                <c:pt idx="650">
                  <c:v>2</c:v>
                </c:pt>
                <c:pt idx="651">
                  <c:v>6</c:v>
                </c:pt>
                <c:pt idx="652">
                  <c:v>3</c:v>
                </c:pt>
                <c:pt idx="653">
                  <c:v>4</c:v>
                </c:pt>
                <c:pt idx="654">
                  <c:v>4</c:v>
                </c:pt>
                <c:pt idx="655">
                  <c:v>2</c:v>
                </c:pt>
                <c:pt idx="656">
                  <c:v>1</c:v>
                </c:pt>
                <c:pt idx="657">
                  <c:v>2</c:v>
                </c:pt>
                <c:pt idx="658">
                  <c:v>1</c:v>
                </c:pt>
                <c:pt idx="659">
                  <c:v>3</c:v>
                </c:pt>
                <c:pt idx="660">
                  <c:v>4</c:v>
                </c:pt>
                <c:pt idx="661">
                  <c:v>3</c:v>
                </c:pt>
                <c:pt idx="662">
                  <c:v>1</c:v>
                </c:pt>
                <c:pt idx="663">
                  <c:v>2</c:v>
                </c:pt>
                <c:pt idx="664">
                  <c:v>2</c:v>
                </c:pt>
                <c:pt idx="665">
                  <c:v>1</c:v>
                </c:pt>
                <c:pt idx="666">
                  <c:v>1</c:v>
                </c:pt>
                <c:pt idx="667">
                  <c:v>1</c:v>
                </c:pt>
                <c:pt idx="668">
                  <c:v>1</c:v>
                </c:pt>
                <c:pt idx="669">
                  <c:v>1</c:v>
                </c:pt>
                <c:pt idx="670">
                  <c:v>1</c:v>
                </c:pt>
                <c:pt idx="671">
                  <c:v>2</c:v>
                </c:pt>
                <c:pt idx="672">
                  <c:v>1</c:v>
                </c:pt>
                <c:pt idx="673">
                  <c:v>2</c:v>
                </c:pt>
                <c:pt idx="674">
                  <c:v>1</c:v>
                </c:pt>
                <c:pt idx="675">
                  <c:v>1</c:v>
                </c:pt>
                <c:pt idx="676">
                  <c:v>1</c:v>
                </c:pt>
                <c:pt idx="677">
                  <c:v>3</c:v>
                </c:pt>
                <c:pt idx="678">
                  <c:v>1</c:v>
                </c:pt>
                <c:pt idx="679">
                  <c:v>1</c:v>
                </c:pt>
                <c:pt idx="680">
                  <c:v>3</c:v>
                </c:pt>
                <c:pt idx="681">
                  <c:v>3</c:v>
                </c:pt>
                <c:pt idx="682">
                  <c:v>1</c:v>
                </c:pt>
                <c:pt idx="683">
                  <c:v>2</c:v>
                </c:pt>
                <c:pt idx="684">
                  <c:v>1</c:v>
                </c:pt>
                <c:pt idx="685">
                  <c:v>2</c:v>
                </c:pt>
                <c:pt idx="686">
                  <c:v>7</c:v>
                </c:pt>
                <c:pt idx="687">
                  <c:v>2</c:v>
                </c:pt>
                <c:pt idx="688">
                  <c:v>2</c:v>
                </c:pt>
                <c:pt idx="689">
                  <c:v>1</c:v>
                </c:pt>
                <c:pt idx="690">
                  <c:v>2</c:v>
                </c:pt>
                <c:pt idx="691">
                  <c:v>2</c:v>
                </c:pt>
                <c:pt idx="692">
                  <c:v>2</c:v>
                </c:pt>
                <c:pt idx="693">
                  <c:v>4</c:v>
                </c:pt>
                <c:pt idx="694">
                  <c:v>1</c:v>
                </c:pt>
                <c:pt idx="695">
                  <c:v>2</c:v>
                </c:pt>
                <c:pt idx="696">
                  <c:v>2</c:v>
                </c:pt>
                <c:pt idx="697">
                  <c:v>4</c:v>
                </c:pt>
                <c:pt idx="698">
                  <c:v>1</c:v>
                </c:pt>
                <c:pt idx="699">
                  <c:v>1</c:v>
                </c:pt>
                <c:pt idx="700">
                  <c:v>5</c:v>
                </c:pt>
                <c:pt idx="701">
                  <c:v>1</c:v>
                </c:pt>
                <c:pt idx="702">
                  <c:v>3</c:v>
                </c:pt>
                <c:pt idx="703">
                  <c:v>3</c:v>
                </c:pt>
                <c:pt idx="704">
                  <c:v>1</c:v>
                </c:pt>
                <c:pt idx="705">
                  <c:v>1</c:v>
                </c:pt>
                <c:pt idx="706">
                  <c:v>1</c:v>
                </c:pt>
                <c:pt idx="707">
                  <c:v>2</c:v>
                </c:pt>
                <c:pt idx="708">
                  <c:v>1</c:v>
                </c:pt>
                <c:pt idx="709">
                  <c:v>2</c:v>
                </c:pt>
                <c:pt idx="710">
                  <c:v>1</c:v>
                </c:pt>
                <c:pt idx="711">
                  <c:v>1</c:v>
                </c:pt>
                <c:pt idx="712">
                  <c:v>2</c:v>
                </c:pt>
                <c:pt idx="713">
                  <c:v>2</c:v>
                </c:pt>
                <c:pt idx="714">
                  <c:v>5</c:v>
                </c:pt>
                <c:pt idx="715">
                  <c:v>1</c:v>
                </c:pt>
                <c:pt idx="716">
                  <c:v>1</c:v>
                </c:pt>
                <c:pt idx="717">
                  <c:v>1</c:v>
                </c:pt>
                <c:pt idx="718">
                  <c:v>1</c:v>
                </c:pt>
                <c:pt idx="719">
                  <c:v>2</c:v>
                </c:pt>
                <c:pt idx="720">
                  <c:v>1</c:v>
                </c:pt>
                <c:pt idx="721">
                  <c:v>1</c:v>
                </c:pt>
                <c:pt idx="722">
                  <c:v>2</c:v>
                </c:pt>
                <c:pt idx="723">
                  <c:v>1</c:v>
                </c:pt>
                <c:pt idx="724">
                  <c:v>2</c:v>
                </c:pt>
                <c:pt idx="725">
                  <c:v>2</c:v>
                </c:pt>
                <c:pt idx="726">
                  <c:v>1</c:v>
                </c:pt>
                <c:pt idx="727">
                  <c:v>2</c:v>
                </c:pt>
                <c:pt idx="728">
                  <c:v>1</c:v>
                </c:pt>
                <c:pt idx="729">
                  <c:v>2</c:v>
                </c:pt>
                <c:pt idx="730">
                  <c:v>1</c:v>
                </c:pt>
                <c:pt idx="731">
                  <c:v>1</c:v>
                </c:pt>
                <c:pt idx="732">
                  <c:v>2</c:v>
                </c:pt>
                <c:pt idx="733">
                  <c:v>1</c:v>
                </c:pt>
                <c:pt idx="734">
                  <c:v>1</c:v>
                </c:pt>
                <c:pt idx="735">
                  <c:v>2</c:v>
                </c:pt>
                <c:pt idx="736">
                  <c:v>3</c:v>
                </c:pt>
                <c:pt idx="737">
                  <c:v>1</c:v>
                </c:pt>
                <c:pt idx="738">
                  <c:v>1</c:v>
                </c:pt>
                <c:pt idx="739">
                  <c:v>1</c:v>
                </c:pt>
                <c:pt idx="740">
                  <c:v>1</c:v>
                </c:pt>
                <c:pt idx="741">
                  <c:v>1</c:v>
                </c:pt>
                <c:pt idx="742">
                  <c:v>1</c:v>
                </c:pt>
                <c:pt idx="743">
                  <c:v>1</c:v>
                </c:pt>
                <c:pt idx="744">
                  <c:v>1</c:v>
                </c:pt>
                <c:pt idx="745">
                  <c:v>2</c:v>
                </c:pt>
                <c:pt idx="746">
                  <c:v>2</c:v>
                </c:pt>
                <c:pt idx="747">
                  <c:v>2</c:v>
                </c:pt>
                <c:pt idx="748">
                  <c:v>1</c:v>
                </c:pt>
                <c:pt idx="749">
                  <c:v>1</c:v>
                </c:pt>
                <c:pt idx="750">
                  <c:v>2</c:v>
                </c:pt>
                <c:pt idx="751">
                  <c:v>1</c:v>
                </c:pt>
                <c:pt idx="752">
                  <c:v>3</c:v>
                </c:pt>
                <c:pt idx="753">
                  <c:v>2</c:v>
                </c:pt>
                <c:pt idx="754">
                  <c:v>1</c:v>
                </c:pt>
                <c:pt idx="755">
                  <c:v>1</c:v>
                </c:pt>
                <c:pt idx="756">
                  <c:v>2</c:v>
                </c:pt>
                <c:pt idx="757">
                  <c:v>1</c:v>
                </c:pt>
                <c:pt idx="758">
                  <c:v>1</c:v>
                </c:pt>
                <c:pt idx="759">
                  <c:v>1</c:v>
                </c:pt>
                <c:pt idx="760">
                  <c:v>1</c:v>
                </c:pt>
                <c:pt idx="761">
                  <c:v>2</c:v>
                </c:pt>
                <c:pt idx="762">
                  <c:v>1</c:v>
                </c:pt>
                <c:pt idx="763">
                  <c:v>1</c:v>
                </c:pt>
                <c:pt idx="764">
                  <c:v>1</c:v>
                </c:pt>
                <c:pt idx="765">
                  <c:v>1</c:v>
                </c:pt>
                <c:pt idx="766">
                  <c:v>1</c:v>
                </c:pt>
                <c:pt idx="767">
                  <c:v>1</c:v>
                </c:pt>
                <c:pt idx="768">
                  <c:v>1</c:v>
                </c:pt>
                <c:pt idx="769">
                  <c:v>1</c:v>
                </c:pt>
                <c:pt idx="770">
                  <c:v>1</c:v>
                </c:pt>
                <c:pt idx="771">
                  <c:v>2</c:v>
                </c:pt>
                <c:pt idx="772">
                  <c:v>2</c:v>
                </c:pt>
                <c:pt idx="773">
                  <c:v>1</c:v>
                </c:pt>
                <c:pt idx="774">
                  <c:v>1</c:v>
                </c:pt>
                <c:pt idx="775">
                  <c:v>1</c:v>
                </c:pt>
                <c:pt idx="776">
                  <c:v>2</c:v>
                </c:pt>
                <c:pt idx="777">
                  <c:v>1</c:v>
                </c:pt>
                <c:pt idx="778">
                  <c:v>1</c:v>
                </c:pt>
                <c:pt idx="779">
                  <c:v>1</c:v>
                </c:pt>
                <c:pt idx="780">
                  <c:v>1</c:v>
                </c:pt>
                <c:pt idx="781">
                  <c:v>1</c:v>
                </c:pt>
                <c:pt idx="782">
                  <c:v>3</c:v>
                </c:pt>
                <c:pt idx="783">
                  <c:v>1</c:v>
                </c:pt>
                <c:pt idx="784">
                  <c:v>1</c:v>
                </c:pt>
                <c:pt idx="785">
                  <c:v>1</c:v>
                </c:pt>
                <c:pt idx="786">
                  <c:v>2</c:v>
                </c:pt>
                <c:pt idx="787">
                  <c:v>1</c:v>
                </c:pt>
                <c:pt idx="788">
                  <c:v>1</c:v>
                </c:pt>
                <c:pt idx="789">
                  <c:v>1</c:v>
                </c:pt>
                <c:pt idx="790">
                  <c:v>1</c:v>
                </c:pt>
                <c:pt idx="791">
                  <c:v>3</c:v>
                </c:pt>
                <c:pt idx="792">
                  <c:v>1</c:v>
                </c:pt>
                <c:pt idx="793">
                  <c:v>1</c:v>
                </c:pt>
                <c:pt idx="794">
                  <c:v>1</c:v>
                </c:pt>
                <c:pt idx="795">
                  <c:v>1</c:v>
                </c:pt>
                <c:pt idx="796">
                  <c:v>1</c:v>
                </c:pt>
                <c:pt idx="797">
                  <c:v>1</c:v>
                </c:pt>
                <c:pt idx="798">
                  <c:v>1</c:v>
                </c:pt>
                <c:pt idx="799">
                  <c:v>1</c:v>
                </c:pt>
                <c:pt idx="800">
                  <c:v>1</c:v>
                </c:pt>
                <c:pt idx="801">
                  <c:v>3</c:v>
                </c:pt>
                <c:pt idx="802">
                  <c:v>1</c:v>
                </c:pt>
                <c:pt idx="803">
                  <c:v>1</c:v>
                </c:pt>
                <c:pt idx="804">
                  <c:v>1</c:v>
                </c:pt>
                <c:pt idx="805">
                  <c:v>1</c:v>
                </c:pt>
                <c:pt idx="806">
                  <c:v>1</c:v>
                </c:pt>
                <c:pt idx="807">
                  <c:v>1</c:v>
                </c:pt>
                <c:pt idx="808">
                  <c:v>1</c:v>
                </c:pt>
                <c:pt idx="809">
                  <c:v>1</c:v>
                </c:pt>
                <c:pt idx="810">
                  <c:v>2</c:v>
                </c:pt>
                <c:pt idx="811">
                  <c:v>1</c:v>
                </c:pt>
                <c:pt idx="812">
                  <c:v>4</c:v>
                </c:pt>
                <c:pt idx="813">
                  <c:v>2</c:v>
                </c:pt>
                <c:pt idx="814">
                  <c:v>2</c:v>
                </c:pt>
                <c:pt idx="815">
                  <c:v>1</c:v>
                </c:pt>
                <c:pt idx="816">
                  <c:v>4</c:v>
                </c:pt>
                <c:pt idx="817">
                  <c:v>3</c:v>
                </c:pt>
                <c:pt idx="818">
                  <c:v>1</c:v>
                </c:pt>
                <c:pt idx="819">
                  <c:v>1</c:v>
                </c:pt>
                <c:pt idx="820">
                  <c:v>1</c:v>
                </c:pt>
                <c:pt idx="821">
                  <c:v>1</c:v>
                </c:pt>
                <c:pt idx="822">
                  <c:v>4</c:v>
                </c:pt>
                <c:pt idx="823">
                  <c:v>1</c:v>
                </c:pt>
                <c:pt idx="824">
                  <c:v>4</c:v>
                </c:pt>
                <c:pt idx="825">
                  <c:v>4</c:v>
                </c:pt>
                <c:pt idx="826">
                  <c:v>1</c:v>
                </c:pt>
                <c:pt idx="827">
                  <c:v>1</c:v>
                </c:pt>
                <c:pt idx="828">
                  <c:v>1</c:v>
                </c:pt>
                <c:pt idx="829">
                  <c:v>6</c:v>
                </c:pt>
                <c:pt idx="830">
                  <c:v>1</c:v>
                </c:pt>
                <c:pt idx="831">
                  <c:v>2</c:v>
                </c:pt>
                <c:pt idx="832">
                  <c:v>1</c:v>
                </c:pt>
                <c:pt idx="833">
                  <c:v>5</c:v>
                </c:pt>
                <c:pt idx="834">
                  <c:v>6</c:v>
                </c:pt>
                <c:pt idx="835">
                  <c:v>2</c:v>
                </c:pt>
                <c:pt idx="836">
                  <c:v>1</c:v>
                </c:pt>
                <c:pt idx="837">
                  <c:v>1</c:v>
                </c:pt>
                <c:pt idx="838">
                  <c:v>5</c:v>
                </c:pt>
                <c:pt idx="839">
                  <c:v>2</c:v>
                </c:pt>
                <c:pt idx="840">
                  <c:v>1</c:v>
                </c:pt>
                <c:pt idx="841">
                  <c:v>1</c:v>
                </c:pt>
                <c:pt idx="842">
                  <c:v>3</c:v>
                </c:pt>
                <c:pt idx="843">
                  <c:v>1</c:v>
                </c:pt>
                <c:pt idx="844">
                  <c:v>1</c:v>
                </c:pt>
                <c:pt idx="845">
                  <c:v>1</c:v>
                </c:pt>
                <c:pt idx="846">
                  <c:v>1</c:v>
                </c:pt>
                <c:pt idx="847">
                  <c:v>2</c:v>
                </c:pt>
                <c:pt idx="848">
                  <c:v>1</c:v>
                </c:pt>
                <c:pt idx="849">
                  <c:v>1</c:v>
                </c:pt>
                <c:pt idx="850">
                  <c:v>3</c:v>
                </c:pt>
                <c:pt idx="851">
                  <c:v>1</c:v>
                </c:pt>
                <c:pt idx="852">
                  <c:v>1</c:v>
                </c:pt>
                <c:pt idx="853">
                  <c:v>2</c:v>
                </c:pt>
                <c:pt idx="854">
                  <c:v>1</c:v>
                </c:pt>
                <c:pt idx="855">
                  <c:v>2</c:v>
                </c:pt>
                <c:pt idx="856">
                  <c:v>1</c:v>
                </c:pt>
                <c:pt idx="857">
                  <c:v>1</c:v>
                </c:pt>
                <c:pt idx="858">
                  <c:v>1</c:v>
                </c:pt>
                <c:pt idx="859">
                  <c:v>1</c:v>
                </c:pt>
                <c:pt idx="860">
                  <c:v>1</c:v>
                </c:pt>
                <c:pt idx="861">
                  <c:v>1</c:v>
                </c:pt>
                <c:pt idx="862">
                  <c:v>2</c:v>
                </c:pt>
                <c:pt idx="863">
                  <c:v>4</c:v>
                </c:pt>
                <c:pt idx="864">
                  <c:v>2</c:v>
                </c:pt>
                <c:pt idx="865">
                  <c:v>3</c:v>
                </c:pt>
                <c:pt idx="866">
                  <c:v>1</c:v>
                </c:pt>
                <c:pt idx="867">
                  <c:v>2</c:v>
                </c:pt>
                <c:pt idx="868">
                  <c:v>1</c:v>
                </c:pt>
                <c:pt idx="869">
                  <c:v>2</c:v>
                </c:pt>
                <c:pt idx="870">
                  <c:v>1</c:v>
                </c:pt>
                <c:pt idx="871">
                  <c:v>2</c:v>
                </c:pt>
                <c:pt idx="872">
                  <c:v>2</c:v>
                </c:pt>
                <c:pt idx="873">
                  <c:v>4</c:v>
                </c:pt>
                <c:pt idx="874">
                  <c:v>2</c:v>
                </c:pt>
                <c:pt idx="875">
                  <c:v>3</c:v>
                </c:pt>
                <c:pt idx="876">
                  <c:v>5</c:v>
                </c:pt>
                <c:pt idx="877">
                  <c:v>1</c:v>
                </c:pt>
                <c:pt idx="878">
                  <c:v>1</c:v>
                </c:pt>
                <c:pt idx="879">
                  <c:v>3</c:v>
                </c:pt>
                <c:pt idx="880">
                  <c:v>2</c:v>
                </c:pt>
                <c:pt idx="881">
                  <c:v>1</c:v>
                </c:pt>
                <c:pt idx="882">
                  <c:v>1</c:v>
                </c:pt>
                <c:pt idx="883">
                  <c:v>3</c:v>
                </c:pt>
                <c:pt idx="884">
                  <c:v>4</c:v>
                </c:pt>
                <c:pt idx="885">
                  <c:v>2</c:v>
                </c:pt>
                <c:pt idx="886">
                  <c:v>2</c:v>
                </c:pt>
                <c:pt idx="887">
                  <c:v>2</c:v>
                </c:pt>
                <c:pt idx="888">
                  <c:v>1</c:v>
                </c:pt>
                <c:pt idx="889">
                  <c:v>1</c:v>
                </c:pt>
                <c:pt idx="890">
                  <c:v>1</c:v>
                </c:pt>
                <c:pt idx="891">
                  <c:v>2</c:v>
                </c:pt>
                <c:pt idx="892">
                  <c:v>1</c:v>
                </c:pt>
                <c:pt idx="893">
                  <c:v>4</c:v>
                </c:pt>
                <c:pt idx="894">
                  <c:v>1</c:v>
                </c:pt>
                <c:pt idx="895">
                  <c:v>3</c:v>
                </c:pt>
                <c:pt idx="896">
                  <c:v>2</c:v>
                </c:pt>
                <c:pt idx="897">
                  <c:v>2</c:v>
                </c:pt>
                <c:pt idx="898">
                  <c:v>5</c:v>
                </c:pt>
                <c:pt idx="899">
                  <c:v>1</c:v>
                </c:pt>
                <c:pt idx="900">
                  <c:v>2</c:v>
                </c:pt>
                <c:pt idx="901">
                  <c:v>1</c:v>
                </c:pt>
                <c:pt idx="902">
                  <c:v>3</c:v>
                </c:pt>
                <c:pt idx="903">
                  <c:v>2</c:v>
                </c:pt>
                <c:pt idx="904">
                  <c:v>4</c:v>
                </c:pt>
                <c:pt idx="905">
                  <c:v>2</c:v>
                </c:pt>
                <c:pt idx="906">
                  <c:v>3</c:v>
                </c:pt>
                <c:pt idx="907">
                  <c:v>1</c:v>
                </c:pt>
                <c:pt idx="908">
                  <c:v>1</c:v>
                </c:pt>
                <c:pt idx="909">
                  <c:v>1</c:v>
                </c:pt>
                <c:pt idx="910">
                  <c:v>1</c:v>
                </c:pt>
                <c:pt idx="911">
                  <c:v>1</c:v>
                </c:pt>
                <c:pt idx="912">
                  <c:v>4</c:v>
                </c:pt>
                <c:pt idx="913">
                  <c:v>3</c:v>
                </c:pt>
                <c:pt idx="914">
                  <c:v>1</c:v>
                </c:pt>
                <c:pt idx="915">
                  <c:v>1</c:v>
                </c:pt>
                <c:pt idx="916">
                  <c:v>1</c:v>
                </c:pt>
                <c:pt idx="917">
                  <c:v>1</c:v>
                </c:pt>
                <c:pt idx="918">
                  <c:v>1</c:v>
                </c:pt>
                <c:pt idx="919">
                  <c:v>4</c:v>
                </c:pt>
                <c:pt idx="920">
                  <c:v>1</c:v>
                </c:pt>
                <c:pt idx="921">
                  <c:v>1</c:v>
                </c:pt>
                <c:pt idx="922">
                  <c:v>3</c:v>
                </c:pt>
                <c:pt idx="923">
                  <c:v>1</c:v>
                </c:pt>
                <c:pt idx="924">
                  <c:v>1</c:v>
                </c:pt>
                <c:pt idx="925">
                  <c:v>1</c:v>
                </c:pt>
                <c:pt idx="926">
                  <c:v>1</c:v>
                </c:pt>
                <c:pt idx="927">
                  <c:v>2</c:v>
                </c:pt>
                <c:pt idx="928">
                  <c:v>1</c:v>
                </c:pt>
                <c:pt idx="929">
                  <c:v>1</c:v>
                </c:pt>
                <c:pt idx="930">
                  <c:v>1</c:v>
                </c:pt>
                <c:pt idx="931">
                  <c:v>1</c:v>
                </c:pt>
                <c:pt idx="932">
                  <c:v>1</c:v>
                </c:pt>
                <c:pt idx="933">
                  <c:v>1</c:v>
                </c:pt>
                <c:pt idx="934">
                  <c:v>2</c:v>
                </c:pt>
                <c:pt idx="935">
                  <c:v>1</c:v>
                </c:pt>
                <c:pt idx="936">
                  <c:v>2</c:v>
                </c:pt>
                <c:pt idx="937">
                  <c:v>1</c:v>
                </c:pt>
                <c:pt idx="938">
                  <c:v>4</c:v>
                </c:pt>
                <c:pt idx="939">
                  <c:v>1</c:v>
                </c:pt>
                <c:pt idx="940">
                  <c:v>1</c:v>
                </c:pt>
                <c:pt idx="941">
                  <c:v>3</c:v>
                </c:pt>
                <c:pt idx="942">
                  <c:v>1</c:v>
                </c:pt>
                <c:pt idx="943">
                  <c:v>1</c:v>
                </c:pt>
                <c:pt idx="944">
                  <c:v>1</c:v>
                </c:pt>
                <c:pt idx="945">
                  <c:v>2</c:v>
                </c:pt>
                <c:pt idx="946">
                  <c:v>1</c:v>
                </c:pt>
                <c:pt idx="947">
                  <c:v>1</c:v>
                </c:pt>
                <c:pt idx="948">
                  <c:v>1</c:v>
                </c:pt>
                <c:pt idx="949">
                  <c:v>5</c:v>
                </c:pt>
                <c:pt idx="950">
                  <c:v>2</c:v>
                </c:pt>
                <c:pt idx="951">
                  <c:v>1</c:v>
                </c:pt>
                <c:pt idx="952">
                  <c:v>3</c:v>
                </c:pt>
                <c:pt idx="953">
                  <c:v>4</c:v>
                </c:pt>
                <c:pt idx="954">
                  <c:v>1</c:v>
                </c:pt>
                <c:pt idx="955">
                  <c:v>1</c:v>
                </c:pt>
                <c:pt idx="956">
                  <c:v>1</c:v>
                </c:pt>
                <c:pt idx="957">
                  <c:v>2</c:v>
                </c:pt>
                <c:pt idx="958">
                  <c:v>2</c:v>
                </c:pt>
                <c:pt idx="959">
                  <c:v>1</c:v>
                </c:pt>
                <c:pt idx="960">
                  <c:v>1</c:v>
                </c:pt>
                <c:pt idx="961">
                  <c:v>1</c:v>
                </c:pt>
                <c:pt idx="962">
                  <c:v>3</c:v>
                </c:pt>
                <c:pt idx="963">
                  <c:v>1</c:v>
                </c:pt>
                <c:pt idx="964">
                  <c:v>2</c:v>
                </c:pt>
                <c:pt idx="965">
                  <c:v>2</c:v>
                </c:pt>
                <c:pt idx="966">
                  <c:v>1</c:v>
                </c:pt>
                <c:pt idx="967">
                  <c:v>1</c:v>
                </c:pt>
                <c:pt idx="968">
                  <c:v>1</c:v>
                </c:pt>
                <c:pt idx="969">
                  <c:v>1</c:v>
                </c:pt>
                <c:pt idx="970">
                  <c:v>2</c:v>
                </c:pt>
                <c:pt idx="971">
                  <c:v>1</c:v>
                </c:pt>
                <c:pt idx="972">
                  <c:v>1</c:v>
                </c:pt>
                <c:pt idx="973">
                  <c:v>1</c:v>
                </c:pt>
                <c:pt idx="974">
                  <c:v>2</c:v>
                </c:pt>
                <c:pt idx="975">
                  <c:v>1</c:v>
                </c:pt>
                <c:pt idx="976">
                  <c:v>3</c:v>
                </c:pt>
                <c:pt idx="977">
                  <c:v>1</c:v>
                </c:pt>
                <c:pt idx="978">
                  <c:v>4</c:v>
                </c:pt>
                <c:pt idx="979">
                  <c:v>4</c:v>
                </c:pt>
                <c:pt idx="980">
                  <c:v>1</c:v>
                </c:pt>
                <c:pt idx="981">
                  <c:v>1</c:v>
                </c:pt>
                <c:pt idx="982">
                  <c:v>1</c:v>
                </c:pt>
                <c:pt idx="983">
                  <c:v>1</c:v>
                </c:pt>
                <c:pt idx="984">
                  <c:v>1</c:v>
                </c:pt>
                <c:pt idx="985">
                  <c:v>1</c:v>
                </c:pt>
                <c:pt idx="986">
                  <c:v>3</c:v>
                </c:pt>
                <c:pt idx="987">
                  <c:v>2</c:v>
                </c:pt>
                <c:pt idx="988">
                  <c:v>1</c:v>
                </c:pt>
                <c:pt idx="989">
                  <c:v>2</c:v>
                </c:pt>
                <c:pt idx="990">
                  <c:v>1</c:v>
                </c:pt>
                <c:pt idx="991">
                  <c:v>2</c:v>
                </c:pt>
                <c:pt idx="992">
                  <c:v>1</c:v>
                </c:pt>
                <c:pt idx="993">
                  <c:v>1</c:v>
                </c:pt>
                <c:pt idx="994">
                  <c:v>1</c:v>
                </c:pt>
                <c:pt idx="995">
                  <c:v>1</c:v>
                </c:pt>
                <c:pt idx="996">
                  <c:v>1</c:v>
                </c:pt>
                <c:pt idx="997">
                  <c:v>1</c:v>
                </c:pt>
                <c:pt idx="998">
                  <c:v>1</c:v>
                </c:pt>
                <c:pt idx="999">
                  <c:v>1</c:v>
                </c:pt>
                <c:pt idx="1000">
                  <c:v>1</c:v>
                </c:pt>
                <c:pt idx="1001">
                  <c:v>1</c:v>
                </c:pt>
                <c:pt idx="1002">
                  <c:v>1</c:v>
                </c:pt>
                <c:pt idx="1003">
                  <c:v>1</c:v>
                </c:pt>
                <c:pt idx="1004">
                  <c:v>2</c:v>
                </c:pt>
                <c:pt idx="1005">
                  <c:v>1</c:v>
                </c:pt>
                <c:pt idx="1006">
                  <c:v>3</c:v>
                </c:pt>
                <c:pt idx="1007">
                  <c:v>3</c:v>
                </c:pt>
                <c:pt idx="1008">
                  <c:v>1</c:v>
                </c:pt>
                <c:pt idx="1009">
                  <c:v>1</c:v>
                </c:pt>
                <c:pt idx="1010">
                  <c:v>1</c:v>
                </c:pt>
                <c:pt idx="1011">
                  <c:v>1</c:v>
                </c:pt>
                <c:pt idx="1012">
                  <c:v>1</c:v>
                </c:pt>
                <c:pt idx="1013">
                  <c:v>1</c:v>
                </c:pt>
                <c:pt idx="1014">
                  <c:v>3</c:v>
                </c:pt>
                <c:pt idx="1015">
                  <c:v>1</c:v>
                </c:pt>
                <c:pt idx="1016">
                  <c:v>2</c:v>
                </c:pt>
                <c:pt idx="1017">
                  <c:v>3</c:v>
                </c:pt>
                <c:pt idx="1018">
                  <c:v>1</c:v>
                </c:pt>
                <c:pt idx="1019">
                  <c:v>1</c:v>
                </c:pt>
                <c:pt idx="1020">
                  <c:v>1</c:v>
                </c:pt>
                <c:pt idx="1021">
                  <c:v>1</c:v>
                </c:pt>
                <c:pt idx="1022">
                  <c:v>1</c:v>
                </c:pt>
                <c:pt idx="1023">
                  <c:v>1</c:v>
                </c:pt>
                <c:pt idx="1024">
                  <c:v>1</c:v>
                </c:pt>
                <c:pt idx="1025">
                  <c:v>1</c:v>
                </c:pt>
                <c:pt idx="1026">
                  <c:v>2</c:v>
                </c:pt>
                <c:pt idx="1027">
                  <c:v>1</c:v>
                </c:pt>
                <c:pt idx="1028">
                  <c:v>1</c:v>
                </c:pt>
                <c:pt idx="1029">
                  <c:v>1</c:v>
                </c:pt>
                <c:pt idx="1030">
                  <c:v>1</c:v>
                </c:pt>
                <c:pt idx="1031">
                  <c:v>2</c:v>
                </c:pt>
                <c:pt idx="1032">
                  <c:v>1</c:v>
                </c:pt>
                <c:pt idx="1033">
                  <c:v>3</c:v>
                </c:pt>
                <c:pt idx="1034">
                  <c:v>1</c:v>
                </c:pt>
                <c:pt idx="1035">
                  <c:v>2</c:v>
                </c:pt>
                <c:pt idx="1036">
                  <c:v>1</c:v>
                </c:pt>
                <c:pt idx="1037">
                  <c:v>1</c:v>
                </c:pt>
                <c:pt idx="1038">
                  <c:v>1</c:v>
                </c:pt>
                <c:pt idx="1039">
                  <c:v>2</c:v>
                </c:pt>
                <c:pt idx="1040">
                  <c:v>1</c:v>
                </c:pt>
                <c:pt idx="1041">
                  <c:v>1</c:v>
                </c:pt>
                <c:pt idx="1042">
                  <c:v>4</c:v>
                </c:pt>
                <c:pt idx="1043">
                  <c:v>1</c:v>
                </c:pt>
                <c:pt idx="1044">
                  <c:v>1</c:v>
                </c:pt>
                <c:pt idx="1045">
                  <c:v>4</c:v>
                </c:pt>
                <c:pt idx="1046">
                  <c:v>1</c:v>
                </c:pt>
                <c:pt idx="1047">
                  <c:v>3</c:v>
                </c:pt>
                <c:pt idx="1048">
                  <c:v>1</c:v>
                </c:pt>
                <c:pt idx="1049">
                  <c:v>1</c:v>
                </c:pt>
                <c:pt idx="1050">
                  <c:v>1</c:v>
                </c:pt>
                <c:pt idx="1051">
                  <c:v>1</c:v>
                </c:pt>
                <c:pt idx="1052">
                  <c:v>1</c:v>
                </c:pt>
                <c:pt idx="1053">
                  <c:v>1</c:v>
                </c:pt>
                <c:pt idx="1054">
                  <c:v>1</c:v>
                </c:pt>
                <c:pt idx="1055">
                  <c:v>1</c:v>
                </c:pt>
                <c:pt idx="1056">
                  <c:v>1</c:v>
                </c:pt>
                <c:pt idx="1057">
                  <c:v>1</c:v>
                </c:pt>
                <c:pt idx="1058">
                  <c:v>1</c:v>
                </c:pt>
                <c:pt idx="1059">
                  <c:v>2</c:v>
                </c:pt>
                <c:pt idx="1060">
                  <c:v>1</c:v>
                </c:pt>
                <c:pt idx="1061">
                  <c:v>1</c:v>
                </c:pt>
                <c:pt idx="1062">
                  <c:v>2</c:v>
                </c:pt>
                <c:pt idx="1063">
                  <c:v>1</c:v>
                </c:pt>
                <c:pt idx="1064">
                  <c:v>1</c:v>
                </c:pt>
                <c:pt idx="1065">
                  <c:v>1</c:v>
                </c:pt>
                <c:pt idx="1066">
                  <c:v>1</c:v>
                </c:pt>
                <c:pt idx="1067">
                  <c:v>4</c:v>
                </c:pt>
                <c:pt idx="1068">
                  <c:v>1</c:v>
                </c:pt>
                <c:pt idx="1069">
                  <c:v>1</c:v>
                </c:pt>
                <c:pt idx="1070">
                  <c:v>1</c:v>
                </c:pt>
                <c:pt idx="1071">
                  <c:v>2</c:v>
                </c:pt>
                <c:pt idx="1072">
                  <c:v>1</c:v>
                </c:pt>
                <c:pt idx="1073">
                  <c:v>4</c:v>
                </c:pt>
                <c:pt idx="1074">
                  <c:v>1</c:v>
                </c:pt>
                <c:pt idx="1075">
                  <c:v>2</c:v>
                </c:pt>
                <c:pt idx="1076">
                  <c:v>1</c:v>
                </c:pt>
                <c:pt idx="1077">
                  <c:v>2</c:v>
                </c:pt>
                <c:pt idx="1078">
                  <c:v>1</c:v>
                </c:pt>
                <c:pt idx="1079">
                  <c:v>2</c:v>
                </c:pt>
                <c:pt idx="1080">
                  <c:v>1</c:v>
                </c:pt>
                <c:pt idx="1081">
                  <c:v>1</c:v>
                </c:pt>
                <c:pt idx="1082">
                  <c:v>1</c:v>
                </c:pt>
                <c:pt idx="1083">
                  <c:v>2</c:v>
                </c:pt>
                <c:pt idx="1084">
                  <c:v>2</c:v>
                </c:pt>
                <c:pt idx="1085">
                  <c:v>1</c:v>
                </c:pt>
                <c:pt idx="1086">
                  <c:v>3</c:v>
                </c:pt>
                <c:pt idx="1087">
                  <c:v>1</c:v>
                </c:pt>
                <c:pt idx="1088">
                  <c:v>1</c:v>
                </c:pt>
                <c:pt idx="1089">
                  <c:v>1</c:v>
                </c:pt>
                <c:pt idx="1090">
                  <c:v>1</c:v>
                </c:pt>
                <c:pt idx="1091">
                  <c:v>1</c:v>
                </c:pt>
                <c:pt idx="1092">
                  <c:v>1</c:v>
                </c:pt>
                <c:pt idx="1093">
                  <c:v>1</c:v>
                </c:pt>
                <c:pt idx="1094">
                  <c:v>2</c:v>
                </c:pt>
                <c:pt idx="1095">
                  <c:v>1</c:v>
                </c:pt>
                <c:pt idx="1096">
                  <c:v>1</c:v>
                </c:pt>
                <c:pt idx="1097">
                  <c:v>2</c:v>
                </c:pt>
                <c:pt idx="1098">
                  <c:v>2</c:v>
                </c:pt>
                <c:pt idx="1099">
                  <c:v>1</c:v>
                </c:pt>
                <c:pt idx="1100">
                  <c:v>1</c:v>
                </c:pt>
                <c:pt idx="1101">
                  <c:v>1</c:v>
                </c:pt>
                <c:pt idx="1102">
                  <c:v>1</c:v>
                </c:pt>
                <c:pt idx="1103">
                  <c:v>1</c:v>
                </c:pt>
                <c:pt idx="1104">
                  <c:v>1</c:v>
                </c:pt>
                <c:pt idx="1105">
                  <c:v>1</c:v>
                </c:pt>
                <c:pt idx="1106">
                  <c:v>1</c:v>
                </c:pt>
                <c:pt idx="1107">
                  <c:v>2</c:v>
                </c:pt>
                <c:pt idx="1108">
                  <c:v>2</c:v>
                </c:pt>
                <c:pt idx="1109">
                  <c:v>1</c:v>
                </c:pt>
                <c:pt idx="1110">
                  <c:v>1</c:v>
                </c:pt>
                <c:pt idx="1111">
                  <c:v>1</c:v>
                </c:pt>
                <c:pt idx="1112">
                  <c:v>1</c:v>
                </c:pt>
                <c:pt idx="1113">
                  <c:v>1</c:v>
                </c:pt>
                <c:pt idx="1114">
                  <c:v>1</c:v>
                </c:pt>
                <c:pt idx="1115">
                  <c:v>1</c:v>
                </c:pt>
                <c:pt idx="1116">
                  <c:v>1</c:v>
                </c:pt>
                <c:pt idx="1117">
                  <c:v>1</c:v>
                </c:pt>
                <c:pt idx="1118">
                  <c:v>1</c:v>
                </c:pt>
                <c:pt idx="1119">
                  <c:v>1</c:v>
                </c:pt>
                <c:pt idx="1120">
                  <c:v>1</c:v>
                </c:pt>
                <c:pt idx="1121">
                  <c:v>3</c:v>
                </c:pt>
                <c:pt idx="1122">
                  <c:v>1</c:v>
                </c:pt>
                <c:pt idx="1123">
                  <c:v>1</c:v>
                </c:pt>
                <c:pt idx="1124">
                  <c:v>1</c:v>
                </c:pt>
                <c:pt idx="1125">
                  <c:v>1</c:v>
                </c:pt>
                <c:pt idx="1126">
                  <c:v>1</c:v>
                </c:pt>
                <c:pt idx="1127">
                  <c:v>1</c:v>
                </c:pt>
                <c:pt idx="1128">
                  <c:v>1</c:v>
                </c:pt>
                <c:pt idx="1129">
                  <c:v>1</c:v>
                </c:pt>
                <c:pt idx="1130">
                  <c:v>1</c:v>
                </c:pt>
                <c:pt idx="1131">
                  <c:v>1</c:v>
                </c:pt>
                <c:pt idx="1132">
                  <c:v>2</c:v>
                </c:pt>
                <c:pt idx="1133">
                  <c:v>1</c:v>
                </c:pt>
                <c:pt idx="1134">
                  <c:v>1</c:v>
                </c:pt>
                <c:pt idx="1135">
                  <c:v>2</c:v>
                </c:pt>
                <c:pt idx="1136">
                  <c:v>1</c:v>
                </c:pt>
                <c:pt idx="1137">
                  <c:v>1</c:v>
                </c:pt>
                <c:pt idx="1138">
                  <c:v>1</c:v>
                </c:pt>
                <c:pt idx="1139">
                  <c:v>1</c:v>
                </c:pt>
                <c:pt idx="1140">
                  <c:v>3</c:v>
                </c:pt>
                <c:pt idx="1141">
                  <c:v>1</c:v>
                </c:pt>
                <c:pt idx="1142">
                  <c:v>2</c:v>
                </c:pt>
                <c:pt idx="1143">
                  <c:v>1</c:v>
                </c:pt>
                <c:pt idx="1144">
                  <c:v>1</c:v>
                </c:pt>
                <c:pt idx="1145">
                  <c:v>1</c:v>
                </c:pt>
                <c:pt idx="1146">
                  <c:v>1</c:v>
                </c:pt>
                <c:pt idx="1147">
                  <c:v>1</c:v>
                </c:pt>
                <c:pt idx="1148">
                  <c:v>1</c:v>
                </c:pt>
                <c:pt idx="1149">
                  <c:v>1</c:v>
                </c:pt>
                <c:pt idx="1150">
                  <c:v>1</c:v>
                </c:pt>
                <c:pt idx="1151">
                  <c:v>1</c:v>
                </c:pt>
                <c:pt idx="1152">
                  <c:v>1</c:v>
                </c:pt>
                <c:pt idx="1153">
                  <c:v>1</c:v>
                </c:pt>
                <c:pt idx="1154">
                  <c:v>1</c:v>
                </c:pt>
                <c:pt idx="1155">
                  <c:v>1</c:v>
                </c:pt>
                <c:pt idx="1156">
                  <c:v>1</c:v>
                </c:pt>
                <c:pt idx="1157">
                  <c:v>1</c:v>
                </c:pt>
                <c:pt idx="1158">
                  <c:v>1</c:v>
                </c:pt>
                <c:pt idx="1159">
                  <c:v>1</c:v>
                </c:pt>
                <c:pt idx="1160">
                  <c:v>1</c:v>
                </c:pt>
                <c:pt idx="1161">
                  <c:v>1</c:v>
                </c:pt>
                <c:pt idx="1162">
                  <c:v>1</c:v>
                </c:pt>
                <c:pt idx="1163">
                  <c:v>1</c:v>
                </c:pt>
                <c:pt idx="1164">
                  <c:v>1</c:v>
                </c:pt>
                <c:pt idx="1165">
                  <c:v>1</c:v>
                </c:pt>
                <c:pt idx="1166">
                  <c:v>1</c:v>
                </c:pt>
                <c:pt idx="1167">
                  <c:v>1</c:v>
                </c:pt>
                <c:pt idx="1168">
                  <c:v>1</c:v>
                </c:pt>
                <c:pt idx="1169">
                  <c:v>1</c:v>
                </c:pt>
                <c:pt idx="1170">
                  <c:v>1</c:v>
                </c:pt>
                <c:pt idx="1171">
                  <c:v>1</c:v>
                </c:pt>
                <c:pt idx="1172">
                  <c:v>1</c:v>
                </c:pt>
                <c:pt idx="1173">
                  <c:v>1</c:v>
                </c:pt>
                <c:pt idx="1174">
                  <c:v>1</c:v>
                </c:pt>
                <c:pt idx="1175">
                  <c:v>1</c:v>
                </c:pt>
                <c:pt idx="1176">
                  <c:v>1</c:v>
                </c:pt>
                <c:pt idx="1177">
                  <c:v>1</c:v>
                </c:pt>
                <c:pt idx="1178">
                  <c:v>1</c:v>
                </c:pt>
                <c:pt idx="1179">
                  <c:v>1</c:v>
                </c:pt>
                <c:pt idx="1180">
                  <c:v>1</c:v>
                </c:pt>
                <c:pt idx="1181">
                  <c:v>1</c:v>
                </c:pt>
                <c:pt idx="1182">
                  <c:v>3</c:v>
                </c:pt>
                <c:pt idx="1183">
                  <c:v>1</c:v>
                </c:pt>
                <c:pt idx="1184">
                  <c:v>1</c:v>
                </c:pt>
                <c:pt idx="1185">
                  <c:v>1</c:v>
                </c:pt>
                <c:pt idx="1186">
                  <c:v>1</c:v>
                </c:pt>
                <c:pt idx="1187">
                  <c:v>1</c:v>
                </c:pt>
                <c:pt idx="1188">
                  <c:v>3</c:v>
                </c:pt>
                <c:pt idx="1189">
                  <c:v>1</c:v>
                </c:pt>
                <c:pt idx="1190">
                  <c:v>1</c:v>
                </c:pt>
                <c:pt idx="1191">
                  <c:v>1</c:v>
                </c:pt>
                <c:pt idx="1192">
                  <c:v>1</c:v>
                </c:pt>
                <c:pt idx="1193">
                  <c:v>1</c:v>
                </c:pt>
                <c:pt idx="1194">
                  <c:v>2</c:v>
                </c:pt>
                <c:pt idx="1195">
                  <c:v>1</c:v>
                </c:pt>
                <c:pt idx="1196">
                  <c:v>1</c:v>
                </c:pt>
                <c:pt idx="1197">
                  <c:v>1</c:v>
                </c:pt>
                <c:pt idx="1198">
                  <c:v>1</c:v>
                </c:pt>
                <c:pt idx="1199">
                  <c:v>2</c:v>
                </c:pt>
                <c:pt idx="1200">
                  <c:v>2</c:v>
                </c:pt>
                <c:pt idx="1201">
                  <c:v>1</c:v>
                </c:pt>
                <c:pt idx="1202">
                  <c:v>1</c:v>
                </c:pt>
                <c:pt idx="1203">
                  <c:v>2</c:v>
                </c:pt>
                <c:pt idx="1204">
                  <c:v>2</c:v>
                </c:pt>
                <c:pt idx="1205">
                  <c:v>1</c:v>
                </c:pt>
                <c:pt idx="1206">
                  <c:v>3</c:v>
                </c:pt>
                <c:pt idx="1207">
                  <c:v>1</c:v>
                </c:pt>
                <c:pt idx="1208">
                  <c:v>4</c:v>
                </c:pt>
                <c:pt idx="1209">
                  <c:v>1</c:v>
                </c:pt>
                <c:pt idx="1210">
                  <c:v>1</c:v>
                </c:pt>
                <c:pt idx="1211">
                  <c:v>1</c:v>
                </c:pt>
                <c:pt idx="1212">
                  <c:v>9</c:v>
                </c:pt>
                <c:pt idx="1213">
                  <c:v>4</c:v>
                </c:pt>
                <c:pt idx="1214">
                  <c:v>1</c:v>
                </c:pt>
                <c:pt idx="1215">
                  <c:v>1</c:v>
                </c:pt>
                <c:pt idx="1216">
                  <c:v>1</c:v>
                </c:pt>
                <c:pt idx="1217">
                  <c:v>1</c:v>
                </c:pt>
                <c:pt idx="1218">
                  <c:v>1</c:v>
                </c:pt>
                <c:pt idx="1219">
                  <c:v>1</c:v>
                </c:pt>
                <c:pt idx="1220">
                  <c:v>1</c:v>
                </c:pt>
                <c:pt idx="1221">
                  <c:v>3</c:v>
                </c:pt>
                <c:pt idx="1222">
                  <c:v>1</c:v>
                </c:pt>
                <c:pt idx="1223">
                  <c:v>1</c:v>
                </c:pt>
                <c:pt idx="1224">
                  <c:v>1</c:v>
                </c:pt>
                <c:pt idx="1225">
                  <c:v>1</c:v>
                </c:pt>
                <c:pt idx="1226">
                  <c:v>1</c:v>
                </c:pt>
                <c:pt idx="1227">
                  <c:v>4</c:v>
                </c:pt>
                <c:pt idx="1228">
                  <c:v>3</c:v>
                </c:pt>
                <c:pt idx="1229">
                  <c:v>6</c:v>
                </c:pt>
                <c:pt idx="1230">
                  <c:v>1</c:v>
                </c:pt>
                <c:pt idx="1231">
                  <c:v>1</c:v>
                </c:pt>
                <c:pt idx="1232">
                  <c:v>2</c:v>
                </c:pt>
                <c:pt idx="1233">
                  <c:v>1</c:v>
                </c:pt>
                <c:pt idx="1234">
                  <c:v>1</c:v>
                </c:pt>
                <c:pt idx="1235">
                  <c:v>4</c:v>
                </c:pt>
                <c:pt idx="1236">
                  <c:v>3</c:v>
                </c:pt>
                <c:pt idx="1237">
                  <c:v>2</c:v>
                </c:pt>
                <c:pt idx="1238">
                  <c:v>1</c:v>
                </c:pt>
                <c:pt idx="1239">
                  <c:v>3</c:v>
                </c:pt>
                <c:pt idx="1240">
                  <c:v>3</c:v>
                </c:pt>
                <c:pt idx="1241">
                  <c:v>1</c:v>
                </c:pt>
                <c:pt idx="1242">
                  <c:v>1</c:v>
                </c:pt>
                <c:pt idx="1243">
                  <c:v>2</c:v>
                </c:pt>
                <c:pt idx="1244">
                  <c:v>3</c:v>
                </c:pt>
                <c:pt idx="1245">
                  <c:v>1</c:v>
                </c:pt>
                <c:pt idx="1246">
                  <c:v>1</c:v>
                </c:pt>
                <c:pt idx="1247">
                  <c:v>1</c:v>
                </c:pt>
                <c:pt idx="1248">
                  <c:v>1</c:v>
                </c:pt>
                <c:pt idx="1249">
                  <c:v>1</c:v>
                </c:pt>
                <c:pt idx="1250">
                  <c:v>1</c:v>
                </c:pt>
                <c:pt idx="1251">
                  <c:v>4</c:v>
                </c:pt>
                <c:pt idx="1252">
                  <c:v>1</c:v>
                </c:pt>
                <c:pt idx="1253">
                  <c:v>1</c:v>
                </c:pt>
                <c:pt idx="1254">
                  <c:v>1</c:v>
                </c:pt>
                <c:pt idx="1255">
                  <c:v>1</c:v>
                </c:pt>
                <c:pt idx="1256">
                  <c:v>1</c:v>
                </c:pt>
                <c:pt idx="1257">
                  <c:v>2</c:v>
                </c:pt>
                <c:pt idx="1258">
                  <c:v>3</c:v>
                </c:pt>
                <c:pt idx="1259">
                  <c:v>1</c:v>
                </c:pt>
                <c:pt idx="1260">
                  <c:v>5</c:v>
                </c:pt>
                <c:pt idx="1261">
                  <c:v>1</c:v>
                </c:pt>
                <c:pt idx="1262">
                  <c:v>1</c:v>
                </c:pt>
                <c:pt idx="1263">
                  <c:v>2</c:v>
                </c:pt>
                <c:pt idx="1264">
                  <c:v>1</c:v>
                </c:pt>
                <c:pt idx="1265">
                  <c:v>1</c:v>
                </c:pt>
                <c:pt idx="1266">
                  <c:v>1</c:v>
                </c:pt>
                <c:pt idx="1267">
                  <c:v>1</c:v>
                </c:pt>
                <c:pt idx="1268">
                  <c:v>1</c:v>
                </c:pt>
                <c:pt idx="1269">
                  <c:v>1</c:v>
                </c:pt>
                <c:pt idx="1270">
                  <c:v>1</c:v>
                </c:pt>
                <c:pt idx="1271">
                  <c:v>1</c:v>
                </c:pt>
                <c:pt idx="1272">
                  <c:v>1</c:v>
                </c:pt>
                <c:pt idx="1273">
                  <c:v>1</c:v>
                </c:pt>
                <c:pt idx="1274">
                  <c:v>5</c:v>
                </c:pt>
                <c:pt idx="1275">
                  <c:v>2</c:v>
                </c:pt>
                <c:pt idx="1276">
                  <c:v>2</c:v>
                </c:pt>
                <c:pt idx="1277">
                  <c:v>1</c:v>
                </c:pt>
                <c:pt idx="1278">
                  <c:v>1</c:v>
                </c:pt>
                <c:pt idx="1279">
                  <c:v>1</c:v>
                </c:pt>
                <c:pt idx="1280">
                  <c:v>2</c:v>
                </c:pt>
                <c:pt idx="1281">
                  <c:v>1</c:v>
                </c:pt>
                <c:pt idx="1282">
                  <c:v>1</c:v>
                </c:pt>
                <c:pt idx="1283">
                  <c:v>1</c:v>
                </c:pt>
                <c:pt idx="1284">
                  <c:v>2</c:v>
                </c:pt>
                <c:pt idx="1285">
                  <c:v>1</c:v>
                </c:pt>
                <c:pt idx="1286">
                  <c:v>3</c:v>
                </c:pt>
                <c:pt idx="1287">
                  <c:v>2</c:v>
                </c:pt>
                <c:pt idx="1288">
                  <c:v>1</c:v>
                </c:pt>
                <c:pt idx="1289">
                  <c:v>1</c:v>
                </c:pt>
                <c:pt idx="1290">
                  <c:v>1</c:v>
                </c:pt>
                <c:pt idx="1291">
                  <c:v>1</c:v>
                </c:pt>
                <c:pt idx="1292">
                  <c:v>2</c:v>
                </c:pt>
                <c:pt idx="1293">
                  <c:v>1</c:v>
                </c:pt>
                <c:pt idx="1294">
                  <c:v>1</c:v>
                </c:pt>
                <c:pt idx="1295">
                  <c:v>1</c:v>
                </c:pt>
                <c:pt idx="1296">
                  <c:v>1</c:v>
                </c:pt>
                <c:pt idx="1297">
                  <c:v>1</c:v>
                </c:pt>
                <c:pt idx="1298">
                  <c:v>1</c:v>
                </c:pt>
                <c:pt idx="1299">
                  <c:v>1</c:v>
                </c:pt>
                <c:pt idx="1300">
                  <c:v>3</c:v>
                </c:pt>
                <c:pt idx="1301">
                  <c:v>1</c:v>
                </c:pt>
                <c:pt idx="1302">
                  <c:v>2</c:v>
                </c:pt>
                <c:pt idx="1303">
                  <c:v>1</c:v>
                </c:pt>
                <c:pt idx="1304">
                  <c:v>1</c:v>
                </c:pt>
                <c:pt idx="1305">
                  <c:v>1</c:v>
                </c:pt>
                <c:pt idx="1306">
                  <c:v>4</c:v>
                </c:pt>
                <c:pt idx="1307">
                  <c:v>1</c:v>
                </c:pt>
                <c:pt idx="1308">
                  <c:v>4</c:v>
                </c:pt>
                <c:pt idx="1309">
                  <c:v>1</c:v>
                </c:pt>
                <c:pt idx="1310">
                  <c:v>1</c:v>
                </c:pt>
                <c:pt idx="1311">
                  <c:v>1</c:v>
                </c:pt>
                <c:pt idx="1312">
                  <c:v>1</c:v>
                </c:pt>
                <c:pt idx="1313">
                  <c:v>2</c:v>
                </c:pt>
                <c:pt idx="1314">
                  <c:v>1</c:v>
                </c:pt>
                <c:pt idx="1315">
                  <c:v>1</c:v>
                </c:pt>
                <c:pt idx="1316">
                  <c:v>1</c:v>
                </c:pt>
                <c:pt idx="1317">
                  <c:v>1</c:v>
                </c:pt>
                <c:pt idx="1318">
                  <c:v>1</c:v>
                </c:pt>
                <c:pt idx="1319">
                  <c:v>1</c:v>
                </c:pt>
                <c:pt idx="1320">
                  <c:v>1</c:v>
                </c:pt>
                <c:pt idx="1321">
                  <c:v>1</c:v>
                </c:pt>
                <c:pt idx="1322">
                  <c:v>2</c:v>
                </c:pt>
                <c:pt idx="1323">
                  <c:v>1</c:v>
                </c:pt>
                <c:pt idx="1324">
                  <c:v>1</c:v>
                </c:pt>
                <c:pt idx="1325">
                  <c:v>1</c:v>
                </c:pt>
                <c:pt idx="1326">
                  <c:v>3</c:v>
                </c:pt>
                <c:pt idx="1327">
                  <c:v>1</c:v>
                </c:pt>
                <c:pt idx="1328">
                  <c:v>1</c:v>
                </c:pt>
                <c:pt idx="1329">
                  <c:v>4</c:v>
                </c:pt>
                <c:pt idx="1330">
                  <c:v>1</c:v>
                </c:pt>
                <c:pt idx="1331">
                  <c:v>4</c:v>
                </c:pt>
                <c:pt idx="1332">
                  <c:v>1</c:v>
                </c:pt>
                <c:pt idx="1333">
                  <c:v>1</c:v>
                </c:pt>
                <c:pt idx="1334">
                  <c:v>1</c:v>
                </c:pt>
                <c:pt idx="1335">
                  <c:v>2</c:v>
                </c:pt>
                <c:pt idx="1336">
                  <c:v>1</c:v>
                </c:pt>
                <c:pt idx="1337">
                  <c:v>1</c:v>
                </c:pt>
                <c:pt idx="1338">
                  <c:v>1</c:v>
                </c:pt>
                <c:pt idx="1339">
                  <c:v>1</c:v>
                </c:pt>
                <c:pt idx="1340">
                  <c:v>3</c:v>
                </c:pt>
                <c:pt idx="1341">
                  <c:v>1</c:v>
                </c:pt>
                <c:pt idx="1342">
                  <c:v>1</c:v>
                </c:pt>
                <c:pt idx="1343">
                  <c:v>1</c:v>
                </c:pt>
                <c:pt idx="1344">
                  <c:v>1</c:v>
                </c:pt>
                <c:pt idx="1345">
                  <c:v>3</c:v>
                </c:pt>
                <c:pt idx="1346">
                  <c:v>1</c:v>
                </c:pt>
                <c:pt idx="1347">
                  <c:v>1</c:v>
                </c:pt>
                <c:pt idx="1348">
                  <c:v>1</c:v>
                </c:pt>
                <c:pt idx="1349">
                  <c:v>1</c:v>
                </c:pt>
                <c:pt idx="1350">
                  <c:v>2</c:v>
                </c:pt>
                <c:pt idx="1351">
                  <c:v>1</c:v>
                </c:pt>
                <c:pt idx="1352">
                  <c:v>1</c:v>
                </c:pt>
                <c:pt idx="1353">
                  <c:v>2</c:v>
                </c:pt>
                <c:pt idx="1354">
                  <c:v>1</c:v>
                </c:pt>
                <c:pt idx="1355">
                  <c:v>1</c:v>
                </c:pt>
                <c:pt idx="1356">
                  <c:v>1</c:v>
                </c:pt>
                <c:pt idx="1357">
                  <c:v>2</c:v>
                </c:pt>
                <c:pt idx="1358">
                  <c:v>1</c:v>
                </c:pt>
                <c:pt idx="1359">
                  <c:v>1</c:v>
                </c:pt>
                <c:pt idx="1360">
                  <c:v>1</c:v>
                </c:pt>
                <c:pt idx="1361">
                  <c:v>2</c:v>
                </c:pt>
                <c:pt idx="1362">
                  <c:v>1</c:v>
                </c:pt>
                <c:pt idx="1363">
                  <c:v>1</c:v>
                </c:pt>
                <c:pt idx="1364">
                  <c:v>2</c:v>
                </c:pt>
                <c:pt idx="1365">
                  <c:v>1</c:v>
                </c:pt>
                <c:pt idx="1366">
                  <c:v>1</c:v>
                </c:pt>
                <c:pt idx="1367">
                  <c:v>1</c:v>
                </c:pt>
                <c:pt idx="1368">
                  <c:v>1</c:v>
                </c:pt>
                <c:pt idx="1369">
                  <c:v>1</c:v>
                </c:pt>
                <c:pt idx="1370">
                  <c:v>2</c:v>
                </c:pt>
                <c:pt idx="1371">
                  <c:v>2</c:v>
                </c:pt>
                <c:pt idx="1372">
                  <c:v>4</c:v>
                </c:pt>
                <c:pt idx="1373">
                  <c:v>1</c:v>
                </c:pt>
                <c:pt idx="1374">
                  <c:v>1</c:v>
                </c:pt>
                <c:pt idx="1375">
                  <c:v>1</c:v>
                </c:pt>
                <c:pt idx="1376">
                  <c:v>1</c:v>
                </c:pt>
                <c:pt idx="1377">
                  <c:v>1</c:v>
                </c:pt>
                <c:pt idx="1378">
                  <c:v>1</c:v>
                </c:pt>
                <c:pt idx="1379">
                  <c:v>1</c:v>
                </c:pt>
                <c:pt idx="1380">
                  <c:v>3</c:v>
                </c:pt>
                <c:pt idx="1381">
                  <c:v>1</c:v>
                </c:pt>
                <c:pt idx="1382">
                  <c:v>1</c:v>
                </c:pt>
                <c:pt idx="1383">
                  <c:v>3</c:v>
                </c:pt>
                <c:pt idx="1384">
                  <c:v>1</c:v>
                </c:pt>
                <c:pt idx="1385">
                  <c:v>1</c:v>
                </c:pt>
                <c:pt idx="1386">
                  <c:v>2</c:v>
                </c:pt>
                <c:pt idx="1387">
                  <c:v>1</c:v>
                </c:pt>
                <c:pt idx="1388">
                  <c:v>2</c:v>
                </c:pt>
                <c:pt idx="1389">
                  <c:v>1</c:v>
                </c:pt>
                <c:pt idx="1390">
                  <c:v>1</c:v>
                </c:pt>
                <c:pt idx="1391">
                  <c:v>3</c:v>
                </c:pt>
                <c:pt idx="1392">
                  <c:v>1</c:v>
                </c:pt>
                <c:pt idx="1393">
                  <c:v>1</c:v>
                </c:pt>
                <c:pt idx="1394">
                  <c:v>1</c:v>
                </c:pt>
                <c:pt idx="1395">
                  <c:v>1</c:v>
                </c:pt>
                <c:pt idx="1396">
                  <c:v>1</c:v>
                </c:pt>
                <c:pt idx="1397">
                  <c:v>2</c:v>
                </c:pt>
                <c:pt idx="1398">
                  <c:v>1</c:v>
                </c:pt>
                <c:pt idx="1399">
                  <c:v>1</c:v>
                </c:pt>
                <c:pt idx="1400">
                  <c:v>1</c:v>
                </c:pt>
                <c:pt idx="1401">
                  <c:v>1</c:v>
                </c:pt>
                <c:pt idx="1402">
                  <c:v>2</c:v>
                </c:pt>
                <c:pt idx="1403">
                  <c:v>2</c:v>
                </c:pt>
                <c:pt idx="1404">
                  <c:v>1</c:v>
                </c:pt>
                <c:pt idx="1405">
                  <c:v>1</c:v>
                </c:pt>
                <c:pt idx="1406">
                  <c:v>1</c:v>
                </c:pt>
                <c:pt idx="1407">
                  <c:v>1</c:v>
                </c:pt>
                <c:pt idx="1408">
                  <c:v>2</c:v>
                </c:pt>
                <c:pt idx="1409">
                  <c:v>1</c:v>
                </c:pt>
                <c:pt idx="1410">
                  <c:v>1</c:v>
                </c:pt>
                <c:pt idx="1411">
                  <c:v>1</c:v>
                </c:pt>
                <c:pt idx="1412">
                  <c:v>1</c:v>
                </c:pt>
                <c:pt idx="1413">
                  <c:v>1</c:v>
                </c:pt>
                <c:pt idx="1414">
                  <c:v>1</c:v>
                </c:pt>
                <c:pt idx="1415">
                  <c:v>2</c:v>
                </c:pt>
                <c:pt idx="1416">
                  <c:v>1</c:v>
                </c:pt>
                <c:pt idx="1417">
                  <c:v>1</c:v>
                </c:pt>
                <c:pt idx="1418">
                  <c:v>1</c:v>
                </c:pt>
                <c:pt idx="1419">
                  <c:v>1</c:v>
                </c:pt>
                <c:pt idx="1420">
                  <c:v>1</c:v>
                </c:pt>
                <c:pt idx="1421">
                  <c:v>2</c:v>
                </c:pt>
                <c:pt idx="1422">
                  <c:v>1</c:v>
                </c:pt>
                <c:pt idx="1423">
                  <c:v>1</c:v>
                </c:pt>
                <c:pt idx="1424">
                  <c:v>1</c:v>
                </c:pt>
                <c:pt idx="1425">
                  <c:v>1</c:v>
                </c:pt>
                <c:pt idx="1426">
                  <c:v>1</c:v>
                </c:pt>
                <c:pt idx="1427">
                  <c:v>1</c:v>
                </c:pt>
                <c:pt idx="1428">
                  <c:v>1</c:v>
                </c:pt>
                <c:pt idx="1429">
                  <c:v>1</c:v>
                </c:pt>
                <c:pt idx="1430">
                  <c:v>1</c:v>
                </c:pt>
                <c:pt idx="1431">
                  <c:v>1</c:v>
                </c:pt>
                <c:pt idx="1432">
                  <c:v>1</c:v>
                </c:pt>
                <c:pt idx="1433">
                  <c:v>1</c:v>
                </c:pt>
                <c:pt idx="1434">
                  <c:v>1</c:v>
                </c:pt>
                <c:pt idx="1435">
                  <c:v>2</c:v>
                </c:pt>
                <c:pt idx="1436">
                  <c:v>22</c:v>
                </c:pt>
                <c:pt idx="1437">
                  <c:v>1</c:v>
                </c:pt>
                <c:pt idx="1438">
                  <c:v>1</c:v>
                </c:pt>
                <c:pt idx="1439">
                  <c:v>2</c:v>
                </c:pt>
                <c:pt idx="1440">
                  <c:v>1</c:v>
                </c:pt>
                <c:pt idx="1441">
                  <c:v>1</c:v>
                </c:pt>
                <c:pt idx="1442">
                  <c:v>1</c:v>
                </c:pt>
                <c:pt idx="1443">
                  <c:v>1</c:v>
                </c:pt>
                <c:pt idx="1444">
                  <c:v>1</c:v>
                </c:pt>
                <c:pt idx="1445">
                  <c:v>1</c:v>
                </c:pt>
                <c:pt idx="1446">
                  <c:v>1</c:v>
                </c:pt>
                <c:pt idx="1447">
                  <c:v>2</c:v>
                </c:pt>
                <c:pt idx="1448">
                  <c:v>1</c:v>
                </c:pt>
                <c:pt idx="1449">
                  <c:v>2</c:v>
                </c:pt>
                <c:pt idx="1450">
                  <c:v>1</c:v>
                </c:pt>
                <c:pt idx="1451">
                  <c:v>1</c:v>
                </c:pt>
                <c:pt idx="1452">
                  <c:v>1</c:v>
                </c:pt>
                <c:pt idx="1453">
                  <c:v>1</c:v>
                </c:pt>
                <c:pt idx="1454">
                  <c:v>1</c:v>
                </c:pt>
                <c:pt idx="1455">
                  <c:v>1</c:v>
                </c:pt>
                <c:pt idx="1456">
                  <c:v>2</c:v>
                </c:pt>
                <c:pt idx="1457">
                  <c:v>5</c:v>
                </c:pt>
                <c:pt idx="1458">
                  <c:v>3</c:v>
                </c:pt>
                <c:pt idx="1459">
                  <c:v>1</c:v>
                </c:pt>
                <c:pt idx="1460">
                  <c:v>1</c:v>
                </c:pt>
                <c:pt idx="1461">
                  <c:v>1</c:v>
                </c:pt>
                <c:pt idx="1462">
                  <c:v>7</c:v>
                </c:pt>
                <c:pt idx="1463">
                  <c:v>1</c:v>
                </c:pt>
                <c:pt idx="1464">
                  <c:v>7</c:v>
                </c:pt>
                <c:pt idx="1465">
                  <c:v>1</c:v>
                </c:pt>
                <c:pt idx="1466">
                  <c:v>1</c:v>
                </c:pt>
                <c:pt idx="1467">
                  <c:v>1</c:v>
                </c:pt>
                <c:pt idx="1468">
                  <c:v>2</c:v>
                </c:pt>
                <c:pt idx="1469">
                  <c:v>4</c:v>
                </c:pt>
                <c:pt idx="1470">
                  <c:v>2</c:v>
                </c:pt>
                <c:pt idx="1471">
                  <c:v>4</c:v>
                </c:pt>
                <c:pt idx="1472">
                  <c:v>2</c:v>
                </c:pt>
                <c:pt idx="1473">
                  <c:v>1</c:v>
                </c:pt>
                <c:pt idx="1474">
                  <c:v>4</c:v>
                </c:pt>
                <c:pt idx="1475">
                  <c:v>4</c:v>
                </c:pt>
                <c:pt idx="1476">
                  <c:v>1</c:v>
                </c:pt>
                <c:pt idx="1477">
                  <c:v>1</c:v>
                </c:pt>
                <c:pt idx="1478">
                  <c:v>3</c:v>
                </c:pt>
                <c:pt idx="1479">
                  <c:v>1</c:v>
                </c:pt>
                <c:pt idx="1480">
                  <c:v>4</c:v>
                </c:pt>
                <c:pt idx="1481">
                  <c:v>1</c:v>
                </c:pt>
                <c:pt idx="1482">
                  <c:v>1</c:v>
                </c:pt>
                <c:pt idx="1483">
                  <c:v>6</c:v>
                </c:pt>
                <c:pt idx="1484">
                  <c:v>2</c:v>
                </c:pt>
                <c:pt idx="1485">
                  <c:v>6</c:v>
                </c:pt>
                <c:pt idx="1486">
                  <c:v>2</c:v>
                </c:pt>
                <c:pt idx="1487">
                  <c:v>1</c:v>
                </c:pt>
                <c:pt idx="1488">
                  <c:v>3</c:v>
                </c:pt>
                <c:pt idx="1489">
                  <c:v>6</c:v>
                </c:pt>
                <c:pt idx="1490">
                  <c:v>2</c:v>
                </c:pt>
                <c:pt idx="1491">
                  <c:v>2</c:v>
                </c:pt>
                <c:pt idx="1492">
                  <c:v>3</c:v>
                </c:pt>
                <c:pt idx="1493">
                  <c:v>3</c:v>
                </c:pt>
                <c:pt idx="1494">
                  <c:v>1</c:v>
                </c:pt>
                <c:pt idx="1495">
                  <c:v>1</c:v>
                </c:pt>
                <c:pt idx="1496">
                  <c:v>1</c:v>
                </c:pt>
                <c:pt idx="1497">
                  <c:v>1</c:v>
                </c:pt>
                <c:pt idx="1498">
                  <c:v>1</c:v>
                </c:pt>
                <c:pt idx="1499">
                  <c:v>1</c:v>
                </c:pt>
                <c:pt idx="1500">
                  <c:v>1</c:v>
                </c:pt>
                <c:pt idx="1501">
                  <c:v>2</c:v>
                </c:pt>
                <c:pt idx="1502">
                  <c:v>1</c:v>
                </c:pt>
                <c:pt idx="1503">
                  <c:v>1</c:v>
                </c:pt>
                <c:pt idx="1504">
                  <c:v>1</c:v>
                </c:pt>
                <c:pt idx="1505">
                  <c:v>2</c:v>
                </c:pt>
                <c:pt idx="1506">
                  <c:v>1</c:v>
                </c:pt>
                <c:pt idx="1507">
                  <c:v>1</c:v>
                </c:pt>
                <c:pt idx="1508">
                  <c:v>1</c:v>
                </c:pt>
                <c:pt idx="1509">
                  <c:v>1</c:v>
                </c:pt>
                <c:pt idx="1510">
                  <c:v>1</c:v>
                </c:pt>
                <c:pt idx="1511">
                  <c:v>1</c:v>
                </c:pt>
                <c:pt idx="1512">
                  <c:v>2</c:v>
                </c:pt>
                <c:pt idx="1513">
                  <c:v>1</c:v>
                </c:pt>
                <c:pt idx="1514">
                  <c:v>1</c:v>
                </c:pt>
                <c:pt idx="1515">
                  <c:v>1</c:v>
                </c:pt>
                <c:pt idx="1516">
                  <c:v>2</c:v>
                </c:pt>
                <c:pt idx="1517">
                  <c:v>1</c:v>
                </c:pt>
                <c:pt idx="1518">
                  <c:v>2</c:v>
                </c:pt>
                <c:pt idx="1519">
                  <c:v>1</c:v>
                </c:pt>
                <c:pt idx="1520">
                  <c:v>1</c:v>
                </c:pt>
                <c:pt idx="1521">
                  <c:v>1</c:v>
                </c:pt>
                <c:pt idx="1522">
                  <c:v>1</c:v>
                </c:pt>
                <c:pt idx="1523">
                  <c:v>1</c:v>
                </c:pt>
                <c:pt idx="1524">
                  <c:v>1</c:v>
                </c:pt>
                <c:pt idx="1525">
                  <c:v>2</c:v>
                </c:pt>
                <c:pt idx="1526">
                  <c:v>2</c:v>
                </c:pt>
                <c:pt idx="1527">
                  <c:v>1</c:v>
                </c:pt>
                <c:pt idx="1528">
                  <c:v>1</c:v>
                </c:pt>
                <c:pt idx="1529">
                  <c:v>1</c:v>
                </c:pt>
                <c:pt idx="1530">
                  <c:v>1</c:v>
                </c:pt>
                <c:pt idx="1531">
                  <c:v>1</c:v>
                </c:pt>
                <c:pt idx="1532">
                  <c:v>1</c:v>
                </c:pt>
                <c:pt idx="1533">
                  <c:v>1</c:v>
                </c:pt>
                <c:pt idx="1534">
                  <c:v>1</c:v>
                </c:pt>
                <c:pt idx="1535">
                  <c:v>1</c:v>
                </c:pt>
                <c:pt idx="1536">
                  <c:v>1</c:v>
                </c:pt>
                <c:pt idx="1537">
                  <c:v>1</c:v>
                </c:pt>
                <c:pt idx="1538">
                  <c:v>2</c:v>
                </c:pt>
                <c:pt idx="1539">
                  <c:v>1</c:v>
                </c:pt>
                <c:pt idx="1540">
                  <c:v>1</c:v>
                </c:pt>
                <c:pt idx="1541">
                  <c:v>1</c:v>
                </c:pt>
                <c:pt idx="1542">
                  <c:v>1</c:v>
                </c:pt>
                <c:pt idx="1543">
                  <c:v>1</c:v>
                </c:pt>
                <c:pt idx="1544">
                  <c:v>1</c:v>
                </c:pt>
                <c:pt idx="1545">
                  <c:v>3</c:v>
                </c:pt>
                <c:pt idx="1546">
                  <c:v>1</c:v>
                </c:pt>
                <c:pt idx="1547">
                  <c:v>1</c:v>
                </c:pt>
                <c:pt idx="1548">
                  <c:v>1</c:v>
                </c:pt>
                <c:pt idx="1549">
                  <c:v>1</c:v>
                </c:pt>
                <c:pt idx="1550">
                  <c:v>1</c:v>
                </c:pt>
                <c:pt idx="1551">
                  <c:v>3</c:v>
                </c:pt>
                <c:pt idx="1552">
                  <c:v>1</c:v>
                </c:pt>
                <c:pt idx="1553">
                  <c:v>1</c:v>
                </c:pt>
                <c:pt idx="1554">
                  <c:v>1</c:v>
                </c:pt>
                <c:pt idx="1555">
                  <c:v>1</c:v>
                </c:pt>
                <c:pt idx="1556">
                  <c:v>1</c:v>
                </c:pt>
                <c:pt idx="1557">
                  <c:v>1</c:v>
                </c:pt>
                <c:pt idx="1558">
                  <c:v>1</c:v>
                </c:pt>
                <c:pt idx="1559">
                  <c:v>1</c:v>
                </c:pt>
                <c:pt idx="1560">
                  <c:v>1</c:v>
                </c:pt>
                <c:pt idx="1561">
                  <c:v>1</c:v>
                </c:pt>
                <c:pt idx="1562">
                  <c:v>1</c:v>
                </c:pt>
                <c:pt idx="1563">
                  <c:v>2</c:v>
                </c:pt>
                <c:pt idx="1564">
                  <c:v>1</c:v>
                </c:pt>
                <c:pt idx="1565">
                  <c:v>1</c:v>
                </c:pt>
                <c:pt idx="1566">
                  <c:v>1</c:v>
                </c:pt>
                <c:pt idx="1567">
                  <c:v>1</c:v>
                </c:pt>
                <c:pt idx="1568">
                  <c:v>1</c:v>
                </c:pt>
                <c:pt idx="1569">
                  <c:v>1</c:v>
                </c:pt>
                <c:pt idx="1570">
                  <c:v>2</c:v>
                </c:pt>
                <c:pt idx="1571">
                  <c:v>2</c:v>
                </c:pt>
                <c:pt idx="1572">
                  <c:v>2</c:v>
                </c:pt>
                <c:pt idx="1573">
                  <c:v>1</c:v>
                </c:pt>
                <c:pt idx="1574">
                  <c:v>1</c:v>
                </c:pt>
                <c:pt idx="1575">
                  <c:v>1</c:v>
                </c:pt>
                <c:pt idx="1576">
                  <c:v>1</c:v>
                </c:pt>
                <c:pt idx="1577">
                  <c:v>1</c:v>
                </c:pt>
                <c:pt idx="1578">
                  <c:v>6</c:v>
                </c:pt>
                <c:pt idx="1579">
                  <c:v>1</c:v>
                </c:pt>
                <c:pt idx="1580">
                  <c:v>1</c:v>
                </c:pt>
                <c:pt idx="1581">
                  <c:v>1</c:v>
                </c:pt>
                <c:pt idx="1582">
                  <c:v>1</c:v>
                </c:pt>
                <c:pt idx="1583">
                  <c:v>1</c:v>
                </c:pt>
                <c:pt idx="1584">
                  <c:v>1</c:v>
                </c:pt>
                <c:pt idx="1585">
                  <c:v>1</c:v>
                </c:pt>
                <c:pt idx="1586">
                  <c:v>1</c:v>
                </c:pt>
                <c:pt idx="1587">
                  <c:v>1</c:v>
                </c:pt>
                <c:pt idx="1588">
                  <c:v>1</c:v>
                </c:pt>
                <c:pt idx="1589">
                  <c:v>2</c:v>
                </c:pt>
                <c:pt idx="1590">
                  <c:v>1</c:v>
                </c:pt>
                <c:pt idx="1591">
                  <c:v>2</c:v>
                </c:pt>
                <c:pt idx="1592">
                  <c:v>2</c:v>
                </c:pt>
                <c:pt idx="1593">
                  <c:v>3</c:v>
                </c:pt>
                <c:pt idx="1594">
                  <c:v>1</c:v>
                </c:pt>
                <c:pt idx="1595">
                  <c:v>1</c:v>
                </c:pt>
                <c:pt idx="1596">
                  <c:v>1</c:v>
                </c:pt>
                <c:pt idx="1597">
                  <c:v>1</c:v>
                </c:pt>
                <c:pt idx="1598">
                  <c:v>1</c:v>
                </c:pt>
                <c:pt idx="1599">
                  <c:v>1</c:v>
                </c:pt>
                <c:pt idx="1600">
                  <c:v>2</c:v>
                </c:pt>
                <c:pt idx="1601">
                  <c:v>1</c:v>
                </c:pt>
                <c:pt idx="1602">
                  <c:v>1</c:v>
                </c:pt>
                <c:pt idx="1603">
                  <c:v>1</c:v>
                </c:pt>
                <c:pt idx="1604">
                  <c:v>1</c:v>
                </c:pt>
                <c:pt idx="1605">
                  <c:v>1</c:v>
                </c:pt>
                <c:pt idx="1606">
                  <c:v>1</c:v>
                </c:pt>
                <c:pt idx="1607">
                  <c:v>1</c:v>
                </c:pt>
                <c:pt idx="1608">
                  <c:v>1</c:v>
                </c:pt>
                <c:pt idx="1609">
                  <c:v>1</c:v>
                </c:pt>
                <c:pt idx="1610">
                  <c:v>1</c:v>
                </c:pt>
                <c:pt idx="1611">
                  <c:v>1</c:v>
                </c:pt>
                <c:pt idx="1612">
                  <c:v>2</c:v>
                </c:pt>
                <c:pt idx="1613">
                  <c:v>1</c:v>
                </c:pt>
                <c:pt idx="1614">
                  <c:v>1</c:v>
                </c:pt>
                <c:pt idx="1615">
                  <c:v>1</c:v>
                </c:pt>
                <c:pt idx="1616">
                  <c:v>1</c:v>
                </c:pt>
                <c:pt idx="1617">
                  <c:v>1</c:v>
                </c:pt>
                <c:pt idx="1618">
                  <c:v>1</c:v>
                </c:pt>
                <c:pt idx="1619">
                  <c:v>1</c:v>
                </c:pt>
                <c:pt idx="1620">
                  <c:v>1</c:v>
                </c:pt>
                <c:pt idx="1621">
                  <c:v>6</c:v>
                </c:pt>
                <c:pt idx="1622">
                  <c:v>1</c:v>
                </c:pt>
                <c:pt idx="1623">
                  <c:v>3</c:v>
                </c:pt>
                <c:pt idx="1624">
                  <c:v>2</c:v>
                </c:pt>
                <c:pt idx="1625">
                  <c:v>5</c:v>
                </c:pt>
                <c:pt idx="1626">
                  <c:v>3</c:v>
                </c:pt>
                <c:pt idx="1627">
                  <c:v>2</c:v>
                </c:pt>
                <c:pt idx="1628">
                  <c:v>1</c:v>
                </c:pt>
                <c:pt idx="1629">
                  <c:v>1</c:v>
                </c:pt>
                <c:pt idx="1630">
                  <c:v>1</c:v>
                </c:pt>
                <c:pt idx="1631">
                  <c:v>1</c:v>
                </c:pt>
                <c:pt idx="1632">
                  <c:v>1</c:v>
                </c:pt>
                <c:pt idx="1633">
                  <c:v>1</c:v>
                </c:pt>
                <c:pt idx="1634">
                  <c:v>1</c:v>
                </c:pt>
                <c:pt idx="1635">
                  <c:v>1</c:v>
                </c:pt>
                <c:pt idx="1636">
                  <c:v>2</c:v>
                </c:pt>
                <c:pt idx="1637">
                  <c:v>1</c:v>
                </c:pt>
                <c:pt idx="1638">
                  <c:v>1</c:v>
                </c:pt>
                <c:pt idx="1639">
                  <c:v>1</c:v>
                </c:pt>
                <c:pt idx="1640">
                  <c:v>1</c:v>
                </c:pt>
                <c:pt idx="1641">
                  <c:v>1</c:v>
                </c:pt>
                <c:pt idx="1642">
                  <c:v>3</c:v>
                </c:pt>
                <c:pt idx="1643">
                  <c:v>1</c:v>
                </c:pt>
                <c:pt idx="1644">
                  <c:v>1</c:v>
                </c:pt>
                <c:pt idx="1645">
                  <c:v>1</c:v>
                </c:pt>
                <c:pt idx="1646">
                  <c:v>2</c:v>
                </c:pt>
                <c:pt idx="1647">
                  <c:v>2</c:v>
                </c:pt>
                <c:pt idx="1648">
                  <c:v>1</c:v>
                </c:pt>
                <c:pt idx="1649">
                  <c:v>1</c:v>
                </c:pt>
                <c:pt idx="1650">
                  <c:v>2</c:v>
                </c:pt>
                <c:pt idx="1651">
                  <c:v>1</c:v>
                </c:pt>
                <c:pt idx="1652">
                  <c:v>1</c:v>
                </c:pt>
                <c:pt idx="1653">
                  <c:v>1</c:v>
                </c:pt>
                <c:pt idx="1654">
                  <c:v>1</c:v>
                </c:pt>
                <c:pt idx="1655">
                  <c:v>2</c:v>
                </c:pt>
                <c:pt idx="1656">
                  <c:v>1</c:v>
                </c:pt>
                <c:pt idx="1657">
                  <c:v>1</c:v>
                </c:pt>
                <c:pt idx="1658">
                  <c:v>1</c:v>
                </c:pt>
                <c:pt idx="1659">
                  <c:v>1</c:v>
                </c:pt>
                <c:pt idx="1660">
                  <c:v>1</c:v>
                </c:pt>
                <c:pt idx="1661">
                  <c:v>1</c:v>
                </c:pt>
                <c:pt idx="1662">
                  <c:v>1</c:v>
                </c:pt>
                <c:pt idx="1663">
                  <c:v>1</c:v>
                </c:pt>
                <c:pt idx="1664">
                  <c:v>1</c:v>
                </c:pt>
                <c:pt idx="1665">
                  <c:v>1</c:v>
                </c:pt>
                <c:pt idx="1666">
                  <c:v>3</c:v>
                </c:pt>
                <c:pt idx="1667">
                  <c:v>4</c:v>
                </c:pt>
                <c:pt idx="1668">
                  <c:v>3</c:v>
                </c:pt>
                <c:pt idx="1669">
                  <c:v>1</c:v>
                </c:pt>
                <c:pt idx="1670">
                  <c:v>1</c:v>
                </c:pt>
                <c:pt idx="1671">
                  <c:v>1</c:v>
                </c:pt>
                <c:pt idx="1672">
                  <c:v>1</c:v>
                </c:pt>
                <c:pt idx="1673">
                  <c:v>1</c:v>
                </c:pt>
                <c:pt idx="1674">
                  <c:v>1</c:v>
                </c:pt>
                <c:pt idx="1675">
                  <c:v>1</c:v>
                </c:pt>
                <c:pt idx="1676">
                  <c:v>2</c:v>
                </c:pt>
                <c:pt idx="1677">
                  <c:v>1</c:v>
                </c:pt>
                <c:pt idx="1678">
                  <c:v>2</c:v>
                </c:pt>
                <c:pt idx="1679">
                  <c:v>1</c:v>
                </c:pt>
                <c:pt idx="1680">
                  <c:v>1</c:v>
                </c:pt>
                <c:pt idx="1681">
                  <c:v>1</c:v>
                </c:pt>
                <c:pt idx="1682">
                  <c:v>3</c:v>
                </c:pt>
                <c:pt idx="1683">
                  <c:v>1</c:v>
                </c:pt>
                <c:pt idx="1684">
                  <c:v>1</c:v>
                </c:pt>
                <c:pt idx="1685">
                  <c:v>1</c:v>
                </c:pt>
                <c:pt idx="1686">
                  <c:v>2</c:v>
                </c:pt>
                <c:pt idx="1687">
                  <c:v>1</c:v>
                </c:pt>
                <c:pt idx="1688">
                  <c:v>2</c:v>
                </c:pt>
                <c:pt idx="1689">
                  <c:v>2</c:v>
                </c:pt>
                <c:pt idx="1690">
                  <c:v>2</c:v>
                </c:pt>
                <c:pt idx="1691">
                  <c:v>1</c:v>
                </c:pt>
                <c:pt idx="1692">
                  <c:v>2</c:v>
                </c:pt>
                <c:pt idx="1693">
                  <c:v>2</c:v>
                </c:pt>
                <c:pt idx="1694">
                  <c:v>2</c:v>
                </c:pt>
                <c:pt idx="1695">
                  <c:v>1</c:v>
                </c:pt>
                <c:pt idx="1696">
                  <c:v>3</c:v>
                </c:pt>
                <c:pt idx="1697">
                  <c:v>1</c:v>
                </c:pt>
                <c:pt idx="1698">
                  <c:v>3</c:v>
                </c:pt>
                <c:pt idx="1699">
                  <c:v>1</c:v>
                </c:pt>
                <c:pt idx="1700">
                  <c:v>1</c:v>
                </c:pt>
                <c:pt idx="1701">
                  <c:v>1</c:v>
                </c:pt>
                <c:pt idx="1702">
                  <c:v>2</c:v>
                </c:pt>
                <c:pt idx="1703">
                  <c:v>1</c:v>
                </c:pt>
                <c:pt idx="1704">
                  <c:v>1</c:v>
                </c:pt>
                <c:pt idx="1705">
                  <c:v>2</c:v>
                </c:pt>
                <c:pt idx="1706">
                  <c:v>3</c:v>
                </c:pt>
                <c:pt idx="1707">
                  <c:v>1</c:v>
                </c:pt>
                <c:pt idx="1708">
                  <c:v>1</c:v>
                </c:pt>
                <c:pt idx="1709">
                  <c:v>1</c:v>
                </c:pt>
                <c:pt idx="1710">
                  <c:v>1</c:v>
                </c:pt>
                <c:pt idx="1711">
                  <c:v>1</c:v>
                </c:pt>
                <c:pt idx="1712">
                  <c:v>1</c:v>
                </c:pt>
                <c:pt idx="1713">
                  <c:v>1</c:v>
                </c:pt>
                <c:pt idx="1714">
                  <c:v>5</c:v>
                </c:pt>
                <c:pt idx="1715">
                  <c:v>1</c:v>
                </c:pt>
                <c:pt idx="1716">
                  <c:v>3</c:v>
                </c:pt>
                <c:pt idx="1717">
                  <c:v>1</c:v>
                </c:pt>
                <c:pt idx="1718">
                  <c:v>2</c:v>
                </c:pt>
                <c:pt idx="1719">
                  <c:v>1</c:v>
                </c:pt>
                <c:pt idx="1720">
                  <c:v>1</c:v>
                </c:pt>
                <c:pt idx="1721">
                  <c:v>1</c:v>
                </c:pt>
                <c:pt idx="1722">
                  <c:v>1</c:v>
                </c:pt>
                <c:pt idx="1723">
                  <c:v>1</c:v>
                </c:pt>
                <c:pt idx="1724">
                  <c:v>1</c:v>
                </c:pt>
                <c:pt idx="1725">
                  <c:v>1</c:v>
                </c:pt>
                <c:pt idx="1726">
                  <c:v>2</c:v>
                </c:pt>
                <c:pt idx="1727">
                  <c:v>1</c:v>
                </c:pt>
                <c:pt idx="1728">
                  <c:v>2</c:v>
                </c:pt>
                <c:pt idx="1729">
                  <c:v>1</c:v>
                </c:pt>
                <c:pt idx="1730">
                  <c:v>1</c:v>
                </c:pt>
                <c:pt idx="1731">
                  <c:v>5</c:v>
                </c:pt>
                <c:pt idx="1732">
                  <c:v>1</c:v>
                </c:pt>
                <c:pt idx="1733">
                  <c:v>3</c:v>
                </c:pt>
                <c:pt idx="1734">
                  <c:v>2</c:v>
                </c:pt>
                <c:pt idx="1735">
                  <c:v>5</c:v>
                </c:pt>
                <c:pt idx="1736">
                  <c:v>1</c:v>
                </c:pt>
                <c:pt idx="1737">
                  <c:v>1</c:v>
                </c:pt>
                <c:pt idx="1738">
                  <c:v>1</c:v>
                </c:pt>
                <c:pt idx="1739">
                  <c:v>1</c:v>
                </c:pt>
                <c:pt idx="1740">
                  <c:v>1</c:v>
                </c:pt>
                <c:pt idx="1741">
                  <c:v>2</c:v>
                </c:pt>
                <c:pt idx="1742">
                  <c:v>1</c:v>
                </c:pt>
                <c:pt idx="1743">
                  <c:v>1</c:v>
                </c:pt>
                <c:pt idx="1744">
                  <c:v>1</c:v>
                </c:pt>
                <c:pt idx="1745">
                  <c:v>1</c:v>
                </c:pt>
                <c:pt idx="1746">
                  <c:v>1</c:v>
                </c:pt>
                <c:pt idx="1747">
                  <c:v>1</c:v>
                </c:pt>
                <c:pt idx="1748">
                  <c:v>1</c:v>
                </c:pt>
                <c:pt idx="1749">
                  <c:v>3</c:v>
                </c:pt>
                <c:pt idx="1750">
                  <c:v>1</c:v>
                </c:pt>
                <c:pt idx="1751">
                  <c:v>3</c:v>
                </c:pt>
                <c:pt idx="1752">
                  <c:v>1</c:v>
                </c:pt>
                <c:pt idx="1753">
                  <c:v>2</c:v>
                </c:pt>
                <c:pt idx="1754">
                  <c:v>1</c:v>
                </c:pt>
                <c:pt idx="1755">
                  <c:v>4</c:v>
                </c:pt>
                <c:pt idx="1756">
                  <c:v>1</c:v>
                </c:pt>
                <c:pt idx="1757">
                  <c:v>2</c:v>
                </c:pt>
                <c:pt idx="1758">
                  <c:v>1</c:v>
                </c:pt>
                <c:pt idx="1759">
                  <c:v>2</c:v>
                </c:pt>
                <c:pt idx="1760">
                  <c:v>3</c:v>
                </c:pt>
                <c:pt idx="1761">
                  <c:v>3</c:v>
                </c:pt>
                <c:pt idx="1762">
                  <c:v>4</c:v>
                </c:pt>
                <c:pt idx="1763">
                  <c:v>4</c:v>
                </c:pt>
                <c:pt idx="1764">
                  <c:v>7</c:v>
                </c:pt>
                <c:pt idx="1765">
                  <c:v>1</c:v>
                </c:pt>
                <c:pt idx="1766">
                  <c:v>2</c:v>
                </c:pt>
                <c:pt idx="1767">
                  <c:v>2</c:v>
                </c:pt>
                <c:pt idx="1768">
                  <c:v>3</c:v>
                </c:pt>
                <c:pt idx="1769">
                  <c:v>1</c:v>
                </c:pt>
                <c:pt idx="1770">
                  <c:v>1</c:v>
                </c:pt>
                <c:pt idx="1771">
                  <c:v>1</c:v>
                </c:pt>
                <c:pt idx="1772">
                  <c:v>3</c:v>
                </c:pt>
                <c:pt idx="1773">
                  <c:v>3</c:v>
                </c:pt>
                <c:pt idx="1774">
                  <c:v>2</c:v>
                </c:pt>
                <c:pt idx="1775">
                  <c:v>2</c:v>
                </c:pt>
                <c:pt idx="1776">
                  <c:v>1</c:v>
                </c:pt>
                <c:pt idx="1777">
                  <c:v>1</c:v>
                </c:pt>
                <c:pt idx="1778">
                  <c:v>2</c:v>
                </c:pt>
                <c:pt idx="1779">
                  <c:v>3</c:v>
                </c:pt>
                <c:pt idx="1780">
                  <c:v>1</c:v>
                </c:pt>
                <c:pt idx="1781">
                  <c:v>1</c:v>
                </c:pt>
                <c:pt idx="1782">
                  <c:v>1</c:v>
                </c:pt>
                <c:pt idx="1783">
                  <c:v>1</c:v>
                </c:pt>
                <c:pt idx="1784">
                  <c:v>1</c:v>
                </c:pt>
                <c:pt idx="1785">
                  <c:v>1</c:v>
                </c:pt>
                <c:pt idx="1786">
                  <c:v>1</c:v>
                </c:pt>
                <c:pt idx="1787">
                  <c:v>2</c:v>
                </c:pt>
                <c:pt idx="1788">
                  <c:v>1</c:v>
                </c:pt>
                <c:pt idx="1789">
                  <c:v>1</c:v>
                </c:pt>
                <c:pt idx="1790">
                  <c:v>1</c:v>
                </c:pt>
                <c:pt idx="1791">
                  <c:v>1</c:v>
                </c:pt>
                <c:pt idx="1792">
                  <c:v>1</c:v>
                </c:pt>
                <c:pt idx="1793">
                  <c:v>1</c:v>
                </c:pt>
                <c:pt idx="1794">
                  <c:v>1</c:v>
                </c:pt>
                <c:pt idx="1795">
                  <c:v>1</c:v>
                </c:pt>
                <c:pt idx="1796">
                  <c:v>1</c:v>
                </c:pt>
                <c:pt idx="1797">
                  <c:v>1</c:v>
                </c:pt>
                <c:pt idx="1798">
                  <c:v>1</c:v>
                </c:pt>
                <c:pt idx="1799">
                  <c:v>1</c:v>
                </c:pt>
                <c:pt idx="1800">
                  <c:v>1</c:v>
                </c:pt>
                <c:pt idx="1801">
                  <c:v>1</c:v>
                </c:pt>
                <c:pt idx="1802">
                  <c:v>1</c:v>
                </c:pt>
                <c:pt idx="1803">
                  <c:v>1</c:v>
                </c:pt>
                <c:pt idx="1804">
                  <c:v>1</c:v>
                </c:pt>
                <c:pt idx="1805">
                  <c:v>1</c:v>
                </c:pt>
                <c:pt idx="1806">
                  <c:v>1</c:v>
                </c:pt>
                <c:pt idx="1807">
                  <c:v>1</c:v>
                </c:pt>
                <c:pt idx="1808">
                  <c:v>1</c:v>
                </c:pt>
                <c:pt idx="1809">
                  <c:v>1</c:v>
                </c:pt>
                <c:pt idx="1810">
                  <c:v>1</c:v>
                </c:pt>
                <c:pt idx="1811">
                  <c:v>1</c:v>
                </c:pt>
                <c:pt idx="1812">
                  <c:v>1</c:v>
                </c:pt>
                <c:pt idx="1813">
                  <c:v>1</c:v>
                </c:pt>
                <c:pt idx="1814">
                  <c:v>1</c:v>
                </c:pt>
                <c:pt idx="1815">
                  <c:v>1</c:v>
                </c:pt>
                <c:pt idx="1816">
                  <c:v>1</c:v>
                </c:pt>
                <c:pt idx="1817">
                  <c:v>1</c:v>
                </c:pt>
                <c:pt idx="1818">
                  <c:v>1</c:v>
                </c:pt>
                <c:pt idx="1819">
                  <c:v>1</c:v>
                </c:pt>
                <c:pt idx="1820">
                  <c:v>1</c:v>
                </c:pt>
                <c:pt idx="1821">
                  <c:v>1</c:v>
                </c:pt>
                <c:pt idx="1822">
                  <c:v>2</c:v>
                </c:pt>
                <c:pt idx="1823">
                  <c:v>1</c:v>
                </c:pt>
                <c:pt idx="1824">
                  <c:v>1</c:v>
                </c:pt>
                <c:pt idx="1825">
                  <c:v>2</c:v>
                </c:pt>
                <c:pt idx="1826">
                  <c:v>1</c:v>
                </c:pt>
                <c:pt idx="1827">
                  <c:v>1</c:v>
                </c:pt>
                <c:pt idx="1828">
                  <c:v>1</c:v>
                </c:pt>
                <c:pt idx="1829">
                  <c:v>3</c:v>
                </c:pt>
                <c:pt idx="1830">
                  <c:v>1</c:v>
                </c:pt>
                <c:pt idx="1831">
                  <c:v>1</c:v>
                </c:pt>
                <c:pt idx="1832">
                  <c:v>1</c:v>
                </c:pt>
                <c:pt idx="1833">
                  <c:v>1</c:v>
                </c:pt>
                <c:pt idx="1834">
                  <c:v>1</c:v>
                </c:pt>
                <c:pt idx="1835">
                  <c:v>2</c:v>
                </c:pt>
                <c:pt idx="1836">
                  <c:v>2</c:v>
                </c:pt>
                <c:pt idx="1837">
                  <c:v>1</c:v>
                </c:pt>
                <c:pt idx="1838">
                  <c:v>2</c:v>
                </c:pt>
                <c:pt idx="1839">
                  <c:v>1</c:v>
                </c:pt>
                <c:pt idx="1840">
                  <c:v>1</c:v>
                </c:pt>
                <c:pt idx="1841">
                  <c:v>1</c:v>
                </c:pt>
                <c:pt idx="1842">
                  <c:v>1</c:v>
                </c:pt>
                <c:pt idx="1843">
                  <c:v>1</c:v>
                </c:pt>
                <c:pt idx="1844">
                  <c:v>2</c:v>
                </c:pt>
                <c:pt idx="1845">
                  <c:v>1</c:v>
                </c:pt>
                <c:pt idx="1846">
                  <c:v>1</c:v>
                </c:pt>
                <c:pt idx="1847">
                  <c:v>1</c:v>
                </c:pt>
                <c:pt idx="1848">
                  <c:v>1</c:v>
                </c:pt>
                <c:pt idx="1849">
                  <c:v>1</c:v>
                </c:pt>
                <c:pt idx="1850">
                  <c:v>1</c:v>
                </c:pt>
                <c:pt idx="1851">
                  <c:v>1</c:v>
                </c:pt>
                <c:pt idx="1852">
                  <c:v>1</c:v>
                </c:pt>
                <c:pt idx="1853">
                  <c:v>1</c:v>
                </c:pt>
                <c:pt idx="1854">
                  <c:v>1</c:v>
                </c:pt>
                <c:pt idx="1855">
                  <c:v>1</c:v>
                </c:pt>
                <c:pt idx="1856">
                  <c:v>2</c:v>
                </c:pt>
                <c:pt idx="1857">
                  <c:v>1</c:v>
                </c:pt>
                <c:pt idx="1858">
                  <c:v>1</c:v>
                </c:pt>
                <c:pt idx="1859">
                  <c:v>2</c:v>
                </c:pt>
                <c:pt idx="1860">
                  <c:v>2</c:v>
                </c:pt>
                <c:pt idx="1861">
                  <c:v>1</c:v>
                </c:pt>
                <c:pt idx="1862">
                  <c:v>1</c:v>
                </c:pt>
                <c:pt idx="1863">
                  <c:v>3</c:v>
                </c:pt>
                <c:pt idx="1864">
                  <c:v>2</c:v>
                </c:pt>
                <c:pt idx="1865">
                  <c:v>1</c:v>
                </c:pt>
                <c:pt idx="1866">
                  <c:v>1</c:v>
                </c:pt>
                <c:pt idx="1867">
                  <c:v>3</c:v>
                </c:pt>
                <c:pt idx="1868">
                  <c:v>4</c:v>
                </c:pt>
                <c:pt idx="1869">
                  <c:v>1</c:v>
                </c:pt>
                <c:pt idx="1870">
                  <c:v>4</c:v>
                </c:pt>
                <c:pt idx="1871">
                  <c:v>2</c:v>
                </c:pt>
                <c:pt idx="1872">
                  <c:v>1</c:v>
                </c:pt>
                <c:pt idx="1873">
                  <c:v>1</c:v>
                </c:pt>
                <c:pt idx="1874">
                  <c:v>1</c:v>
                </c:pt>
                <c:pt idx="1875">
                  <c:v>1</c:v>
                </c:pt>
                <c:pt idx="1876">
                  <c:v>2</c:v>
                </c:pt>
                <c:pt idx="1877">
                  <c:v>1</c:v>
                </c:pt>
                <c:pt idx="1878">
                  <c:v>2</c:v>
                </c:pt>
                <c:pt idx="1879">
                  <c:v>1</c:v>
                </c:pt>
                <c:pt idx="1880">
                  <c:v>2</c:v>
                </c:pt>
                <c:pt idx="1881">
                  <c:v>1</c:v>
                </c:pt>
                <c:pt idx="1882">
                  <c:v>3</c:v>
                </c:pt>
                <c:pt idx="1883">
                  <c:v>1</c:v>
                </c:pt>
                <c:pt idx="1884">
                  <c:v>2</c:v>
                </c:pt>
                <c:pt idx="1885">
                  <c:v>1</c:v>
                </c:pt>
                <c:pt idx="1886">
                  <c:v>1</c:v>
                </c:pt>
                <c:pt idx="1887">
                  <c:v>1</c:v>
                </c:pt>
                <c:pt idx="1888">
                  <c:v>1</c:v>
                </c:pt>
                <c:pt idx="1889">
                  <c:v>4</c:v>
                </c:pt>
                <c:pt idx="1890">
                  <c:v>1</c:v>
                </c:pt>
                <c:pt idx="1891">
                  <c:v>1</c:v>
                </c:pt>
                <c:pt idx="1892">
                  <c:v>2</c:v>
                </c:pt>
                <c:pt idx="1893">
                  <c:v>7</c:v>
                </c:pt>
                <c:pt idx="1894">
                  <c:v>1</c:v>
                </c:pt>
                <c:pt idx="1895">
                  <c:v>3</c:v>
                </c:pt>
                <c:pt idx="1896">
                  <c:v>2</c:v>
                </c:pt>
                <c:pt idx="1897">
                  <c:v>1</c:v>
                </c:pt>
                <c:pt idx="1898">
                  <c:v>1</c:v>
                </c:pt>
                <c:pt idx="1899">
                  <c:v>2</c:v>
                </c:pt>
                <c:pt idx="1900">
                  <c:v>1</c:v>
                </c:pt>
                <c:pt idx="1901">
                  <c:v>1</c:v>
                </c:pt>
                <c:pt idx="1902">
                  <c:v>1</c:v>
                </c:pt>
                <c:pt idx="1903">
                  <c:v>1</c:v>
                </c:pt>
                <c:pt idx="1904">
                  <c:v>1</c:v>
                </c:pt>
                <c:pt idx="1905">
                  <c:v>1</c:v>
                </c:pt>
                <c:pt idx="1906">
                  <c:v>2</c:v>
                </c:pt>
                <c:pt idx="1907">
                  <c:v>1</c:v>
                </c:pt>
                <c:pt idx="1908">
                  <c:v>1</c:v>
                </c:pt>
                <c:pt idx="1909">
                  <c:v>1</c:v>
                </c:pt>
                <c:pt idx="1910">
                  <c:v>1</c:v>
                </c:pt>
                <c:pt idx="1911">
                  <c:v>1</c:v>
                </c:pt>
                <c:pt idx="1912">
                  <c:v>2</c:v>
                </c:pt>
                <c:pt idx="1913">
                  <c:v>1</c:v>
                </c:pt>
                <c:pt idx="1914">
                  <c:v>1</c:v>
                </c:pt>
                <c:pt idx="1915">
                  <c:v>2</c:v>
                </c:pt>
                <c:pt idx="1916">
                  <c:v>1</c:v>
                </c:pt>
                <c:pt idx="1917">
                  <c:v>1</c:v>
                </c:pt>
                <c:pt idx="1918">
                  <c:v>2</c:v>
                </c:pt>
                <c:pt idx="1919">
                  <c:v>1</c:v>
                </c:pt>
                <c:pt idx="1920">
                  <c:v>1</c:v>
                </c:pt>
                <c:pt idx="1921">
                  <c:v>2</c:v>
                </c:pt>
                <c:pt idx="1922">
                  <c:v>1</c:v>
                </c:pt>
                <c:pt idx="1923">
                  <c:v>1</c:v>
                </c:pt>
                <c:pt idx="1924">
                  <c:v>1</c:v>
                </c:pt>
                <c:pt idx="1925">
                  <c:v>1</c:v>
                </c:pt>
                <c:pt idx="1926">
                  <c:v>2</c:v>
                </c:pt>
                <c:pt idx="1927">
                  <c:v>1</c:v>
                </c:pt>
                <c:pt idx="1928">
                  <c:v>1</c:v>
                </c:pt>
                <c:pt idx="1929">
                  <c:v>1</c:v>
                </c:pt>
                <c:pt idx="1930">
                  <c:v>1</c:v>
                </c:pt>
                <c:pt idx="1931">
                  <c:v>3</c:v>
                </c:pt>
                <c:pt idx="1932">
                  <c:v>1</c:v>
                </c:pt>
                <c:pt idx="1933">
                  <c:v>4</c:v>
                </c:pt>
                <c:pt idx="1934">
                  <c:v>1</c:v>
                </c:pt>
                <c:pt idx="1935">
                  <c:v>1</c:v>
                </c:pt>
                <c:pt idx="1936">
                  <c:v>1</c:v>
                </c:pt>
                <c:pt idx="1937">
                  <c:v>1</c:v>
                </c:pt>
                <c:pt idx="1938">
                  <c:v>1</c:v>
                </c:pt>
                <c:pt idx="1939">
                  <c:v>2</c:v>
                </c:pt>
                <c:pt idx="1940">
                  <c:v>1</c:v>
                </c:pt>
                <c:pt idx="1941">
                  <c:v>3</c:v>
                </c:pt>
                <c:pt idx="1942">
                  <c:v>1</c:v>
                </c:pt>
                <c:pt idx="1943">
                  <c:v>1</c:v>
                </c:pt>
                <c:pt idx="1944">
                  <c:v>1</c:v>
                </c:pt>
                <c:pt idx="1945">
                  <c:v>1</c:v>
                </c:pt>
                <c:pt idx="1946">
                  <c:v>2</c:v>
                </c:pt>
                <c:pt idx="1947">
                  <c:v>2</c:v>
                </c:pt>
                <c:pt idx="1948">
                  <c:v>1</c:v>
                </c:pt>
                <c:pt idx="1949">
                  <c:v>2</c:v>
                </c:pt>
                <c:pt idx="1950">
                  <c:v>1</c:v>
                </c:pt>
                <c:pt idx="1951">
                  <c:v>2</c:v>
                </c:pt>
                <c:pt idx="1952">
                  <c:v>1</c:v>
                </c:pt>
                <c:pt idx="1953">
                  <c:v>1</c:v>
                </c:pt>
                <c:pt idx="1954">
                  <c:v>1</c:v>
                </c:pt>
                <c:pt idx="1955">
                  <c:v>1</c:v>
                </c:pt>
                <c:pt idx="1956">
                  <c:v>1</c:v>
                </c:pt>
                <c:pt idx="1957">
                  <c:v>1</c:v>
                </c:pt>
                <c:pt idx="1958">
                  <c:v>4</c:v>
                </c:pt>
                <c:pt idx="1959">
                  <c:v>2</c:v>
                </c:pt>
                <c:pt idx="1960">
                  <c:v>3</c:v>
                </c:pt>
                <c:pt idx="1961">
                  <c:v>1</c:v>
                </c:pt>
                <c:pt idx="1962">
                  <c:v>1</c:v>
                </c:pt>
                <c:pt idx="1963">
                  <c:v>1</c:v>
                </c:pt>
                <c:pt idx="1964">
                  <c:v>1</c:v>
                </c:pt>
                <c:pt idx="1965">
                  <c:v>1</c:v>
                </c:pt>
                <c:pt idx="1966">
                  <c:v>2</c:v>
                </c:pt>
                <c:pt idx="1967">
                  <c:v>1</c:v>
                </c:pt>
                <c:pt idx="1968">
                  <c:v>1</c:v>
                </c:pt>
                <c:pt idx="1969">
                  <c:v>3</c:v>
                </c:pt>
                <c:pt idx="1970">
                  <c:v>2</c:v>
                </c:pt>
                <c:pt idx="1971">
                  <c:v>1</c:v>
                </c:pt>
                <c:pt idx="1972">
                  <c:v>2</c:v>
                </c:pt>
                <c:pt idx="1973">
                  <c:v>5</c:v>
                </c:pt>
                <c:pt idx="1974">
                  <c:v>1</c:v>
                </c:pt>
                <c:pt idx="1975">
                  <c:v>2</c:v>
                </c:pt>
                <c:pt idx="1976">
                  <c:v>2</c:v>
                </c:pt>
                <c:pt idx="1977">
                  <c:v>3</c:v>
                </c:pt>
                <c:pt idx="1978">
                  <c:v>3</c:v>
                </c:pt>
                <c:pt idx="1979">
                  <c:v>1</c:v>
                </c:pt>
                <c:pt idx="1980">
                  <c:v>1</c:v>
                </c:pt>
                <c:pt idx="1981">
                  <c:v>2</c:v>
                </c:pt>
                <c:pt idx="1982">
                  <c:v>4</c:v>
                </c:pt>
                <c:pt idx="1983">
                  <c:v>2</c:v>
                </c:pt>
                <c:pt idx="1984">
                  <c:v>3</c:v>
                </c:pt>
                <c:pt idx="1985">
                  <c:v>1</c:v>
                </c:pt>
                <c:pt idx="1986">
                  <c:v>1</c:v>
                </c:pt>
                <c:pt idx="1987">
                  <c:v>1</c:v>
                </c:pt>
                <c:pt idx="1988">
                  <c:v>3</c:v>
                </c:pt>
                <c:pt idx="1989">
                  <c:v>1</c:v>
                </c:pt>
                <c:pt idx="1990">
                  <c:v>1</c:v>
                </c:pt>
                <c:pt idx="1991">
                  <c:v>1</c:v>
                </c:pt>
                <c:pt idx="1992">
                  <c:v>1</c:v>
                </c:pt>
                <c:pt idx="1993">
                  <c:v>1</c:v>
                </c:pt>
                <c:pt idx="1994">
                  <c:v>1</c:v>
                </c:pt>
                <c:pt idx="1995">
                  <c:v>1</c:v>
                </c:pt>
                <c:pt idx="1996">
                  <c:v>1</c:v>
                </c:pt>
                <c:pt idx="1997">
                  <c:v>1</c:v>
                </c:pt>
                <c:pt idx="1998">
                  <c:v>1</c:v>
                </c:pt>
                <c:pt idx="1999">
                  <c:v>1</c:v>
                </c:pt>
                <c:pt idx="2000">
                  <c:v>1</c:v>
                </c:pt>
                <c:pt idx="2001">
                  <c:v>1</c:v>
                </c:pt>
                <c:pt idx="2002">
                  <c:v>2</c:v>
                </c:pt>
                <c:pt idx="2003">
                  <c:v>1</c:v>
                </c:pt>
                <c:pt idx="2004">
                  <c:v>1</c:v>
                </c:pt>
                <c:pt idx="2005">
                  <c:v>1</c:v>
                </c:pt>
                <c:pt idx="2006">
                  <c:v>2</c:v>
                </c:pt>
                <c:pt idx="2007">
                  <c:v>5</c:v>
                </c:pt>
                <c:pt idx="2008">
                  <c:v>1</c:v>
                </c:pt>
                <c:pt idx="2009">
                  <c:v>1</c:v>
                </c:pt>
                <c:pt idx="2010">
                  <c:v>1</c:v>
                </c:pt>
                <c:pt idx="2011">
                  <c:v>1</c:v>
                </c:pt>
                <c:pt idx="2012">
                  <c:v>1</c:v>
                </c:pt>
                <c:pt idx="2013">
                  <c:v>1</c:v>
                </c:pt>
                <c:pt idx="2014">
                  <c:v>2</c:v>
                </c:pt>
                <c:pt idx="2015">
                  <c:v>1</c:v>
                </c:pt>
                <c:pt idx="2016">
                  <c:v>2</c:v>
                </c:pt>
                <c:pt idx="2017">
                  <c:v>1</c:v>
                </c:pt>
                <c:pt idx="2018">
                  <c:v>1</c:v>
                </c:pt>
                <c:pt idx="2019">
                  <c:v>3</c:v>
                </c:pt>
                <c:pt idx="2020">
                  <c:v>2</c:v>
                </c:pt>
                <c:pt idx="2021">
                  <c:v>1</c:v>
                </c:pt>
                <c:pt idx="2022">
                  <c:v>1</c:v>
                </c:pt>
                <c:pt idx="2023">
                  <c:v>1</c:v>
                </c:pt>
                <c:pt idx="2024">
                  <c:v>1</c:v>
                </c:pt>
                <c:pt idx="2025">
                  <c:v>3</c:v>
                </c:pt>
                <c:pt idx="2026">
                  <c:v>1</c:v>
                </c:pt>
                <c:pt idx="2027">
                  <c:v>1</c:v>
                </c:pt>
                <c:pt idx="2028">
                  <c:v>1</c:v>
                </c:pt>
                <c:pt idx="2029">
                  <c:v>3</c:v>
                </c:pt>
                <c:pt idx="2030">
                  <c:v>2</c:v>
                </c:pt>
                <c:pt idx="2031">
                  <c:v>1</c:v>
                </c:pt>
                <c:pt idx="2032">
                  <c:v>1</c:v>
                </c:pt>
                <c:pt idx="2033">
                  <c:v>1</c:v>
                </c:pt>
                <c:pt idx="2034">
                  <c:v>1</c:v>
                </c:pt>
                <c:pt idx="2035">
                  <c:v>1</c:v>
                </c:pt>
                <c:pt idx="2036">
                  <c:v>1</c:v>
                </c:pt>
                <c:pt idx="2037">
                  <c:v>1</c:v>
                </c:pt>
                <c:pt idx="2038">
                  <c:v>1</c:v>
                </c:pt>
                <c:pt idx="2039">
                  <c:v>1</c:v>
                </c:pt>
                <c:pt idx="2040">
                  <c:v>2</c:v>
                </c:pt>
                <c:pt idx="2041">
                  <c:v>1</c:v>
                </c:pt>
                <c:pt idx="2042">
                  <c:v>7</c:v>
                </c:pt>
                <c:pt idx="2043">
                  <c:v>1</c:v>
                </c:pt>
                <c:pt idx="2044">
                  <c:v>2</c:v>
                </c:pt>
                <c:pt idx="2045">
                  <c:v>1</c:v>
                </c:pt>
                <c:pt idx="2046">
                  <c:v>2</c:v>
                </c:pt>
                <c:pt idx="2047">
                  <c:v>2</c:v>
                </c:pt>
                <c:pt idx="2048">
                  <c:v>1</c:v>
                </c:pt>
                <c:pt idx="2049">
                  <c:v>1</c:v>
                </c:pt>
                <c:pt idx="2050">
                  <c:v>1</c:v>
                </c:pt>
                <c:pt idx="2051">
                  <c:v>1</c:v>
                </c:pt>
                <c:pt idx="2052">
                  <c:v>1</c:v>
                </c:pt>
                <c:pt idx="2053">
                  <c:v>2</c:v>
                </c:pt>
                <c:pt idx="2054">
                  <c:v>3</c:v>
                </c:pt>
                <c:pt idx="2055">
                  <c:v>3</c:v>
                </c:pt>
                <c:pt idx="2056">
                  <c:v>1</c:v>
                </c:pt>
                <c:pt idx="2057">
                  <c:v>2</c:v>
                </c:pt>
                <c:pt idx="2058">
                  <c:v>2</c:v>
                </c:pt>
                <c:pt idx="2059">
                  <c:v>2</c:v>
                </c:pt>
                <c:pt idx="2060">
                  <c:v>1</c:v>
                </c:pt>
                <c:pt idx="2061">
                  <c:v>3</c:v>
                </c:pt>
                <c:pt idx="2062">
                  <c:v>3</c:v>
                </c:pt>
                <c:pt idx="2063">
                  <c:v>1</c:v>
                </c:pt>
                <c:pt idx="2064">
                  <c:v>2</c:v>
                </c:pt>
                <c:pt idx="2065">
                  <c:v>1</c:v>
                </c:pt>
                <c:pt idx="2066">
                  <c:v>2</c:v>
                </c:pt>
                <c:pt idx="2067">
                  <c:v>1</c:v>
                </c:pt>
                <c:pt idx="2068">
                  <c:v>1</c:v>
                </c:pt>
                <c:pt idx="2069">
                  <c:v>1</c:v>
                </c:pt>
                <c:pt idx="2070">
                  <c:v>1</c:v>
                </c:pt>
                <c:pt idx="2071">
                  <c:v>1</c:v>
                </c:pt>
                <c:pt idx="2072">
                  <c:v>1</c:v>
                </c:pt>
                <c:pt idx="2073">
                  <c:v>2</c:v>
                </c:pt>
                <c:pt idx="2074">
                  <c:v>1</c:v>
                </c:pt>
                <c:pt idx="2075">
                  <c:v>2</c:v>
                </c:pt>
                <c:pt idx="2076">
                  <c:v>2</c:v>
                </c:pt>
                <c:pt idx="2077">
                  <c:v>1</c:v>
                </c:pt>
                <c:pt idx="2078">
                  <c:v>1</c:v>
                </c:pt>
                <c:pt idx="2079">
                  <c:v>1</c:v>
                </c:pt>
                <c:pt idx="2080">
                  <c:v>1</c:v>
                </c:pt>
                <c:pt idx="2081">
                  <c:v>2</c:v>
                </c:pt>
                <c:pt idx="2082">
                  <c:v>1</c:v>
                </c:pt>
                <c:pt idx="2083">
                  <c:v>1</c:v>
                </c:pt>
                <c:pt idx="2084">
                  <c:v>2</c:v>
                </c:pt>
                <c:pt idx="2085">
                  <c:v>1</c:v>
                </c:pt>
                <c:pt idx="2086">
                  <c:v>1</c:v>
                </c:pt>
                <c:pt idx="2087">
                  <c:v>1</c:v>
                </c:pt>
                <c:pt idx="2088">
                  <c:v>1</c:v>
                </c:pt>
                <c:pt idx="2089">
                  <c:v>4</c:v>
                </c:pt>
                <c:pt idx="2090">
                  <c:v>1</c:v>
                </c:pt>
                <c:pt idx="2091">
                  <c:v>1</c:v>
                </c:pt>
                <c:pt idx="2092">
                  <c:v>2</c:v>
                </c:pt>
                <c:pt idx="2093">
                  <c:v>3</c:v>
                </c:pt>
                <c:pt idx="2094">
                  <c:v>1</c:v>
                </c:pt>
                <c:pt idx="2095">
                  <c:v>2</c:v>
                </c:pt>
                <c:pt idx="2096">
                  <c:v>2</c:v>
                </c:pt>
                <c:pt idx="2097">
                  <c:v>1</c:v>
                </c:pt>
                <c:pt idx="2098">
                  <c:v>1</c:v>
                </c:pt>
                <c:pt idx="2099">
                  <c:v>2</c:v>
                </c:pt>
                <c:pt idx="2100">
                  <c:v>2</c:v>
                </c:pt>
                <c:pt idx="2101">
                  <c:v>1</c:v>
                </c:pt>
                <c:pt idx="2102">
                  <c:v>2</c:v>
                </c:pt>
                <c:pt idx="2103">
                  <c:v>1</c:v>
                </c:pt>
                <c:pt idx="2104">
                  <c:v>1</c:v>
                </c:pt>
                <c:pt idx="2105">
                  <c:v>1</c:v>
                </c:pt>
                <c:pt idx="2106">
                  <c:v>3</c:v>
                </c:pt>
                <c:pt idx="2107">
                  <c:v>1</c:v>
                </c:pt>
                <c:pt idx="2108">
                  <c:v>2</c:v>
                </c:pt>
                <c:pt idx="2109">
                  <c:v>2</c:v>
                </c:pt>
                <c:pt idx="2110">
                  <c:v>2</c:v>
                </c:pt>
                <c:pt idx="2111">
                  <c:v>3</c:v>
                </c:pt>
                <c:pt idx="2112">
                  <c:v>2</c:v>
                </c:pt>
                <c:pt idx="2113">
                  <c:v>1</c:v>
                </c:pt>
                <c:pt idx="2114">
                  <c:v>1</c:v>
                </c:pt>
                <c:pt idx="2115">
                  <c:v>1</c:v>
                </c:pt>
                <c:pt idx="2116">
                  <c:v>3</c:v>
                </c:pt>
                <c:pt idx="2117">
                  <c:v>1</c:v>
                </c:pt>
                <c:pt idx="2118">
                  <c:v>1</c:v>
                </c:pt>
                <c:pt idx="2119">
                  <c:v>2</c:v>
                </c:pt>
                <c:pt idx="2120">
                  <c:v>1</c:v>
                </c:pt>
                <c:pt idx="2121">
                  <c:v>2</c:v>
                </c:pt>
                <c:pt idx="2122">
                  <c:v>2</c:v>
                </c:pt>
                <c:pt idx="2123">
                  <c:v>1</c:v>
                </c:pt>
                <c:pt idx="2124">
                  <c:v>2</c:v>
                </c:pt>
                <c:pt idx="2125">
                  <c:v>1</c:v>
                </c:pt>
                <c:pt idx="2126">
                  <c:v>1</c:v>
                </c:pt>
                <c:pt idx="2127">
                  <c:v>1</c:v>
                </c:pt>
                <c:pt idx="2128">
                  <c:v>1</c:v>
                </c:pt>
                <c:pt idx="2129">
                  <c:v>1</c:v>
                </c:pt>
                <c:pt idx="2130">
                  <c:v>1</c:v>
                </c:pt>
                <c:pt idx="2131">
                  <c:v>1</c:v>
                </c:pt>
                <c:pt idx="2132">
                  <c:v>1</c:v>
                </c:pt>
                <c:pt idx="2133">
                  <c:v>1</c:v>
                </c:pt>
                <c:pt idx="2134">
                  <c:v>3</c:v>
                </c:pt>
                <c:pt idx="2135">
                  <c:v>1</c:v>
                </c:pt>
                <c:pt idx="2136">
                  <c:v>1</c:v>
                </c:pt>
                <c:pt idx="2137">
                  <c:v>1</c:v>
                </c:pt>
                <c:pt idx="2138">
                  <c:v>1</c:v>
                </c:pt>
                <c:pt idx="2139">
                  <c:v>1</c:v>
                </c:pt>
                <c:pt idx="2140">
                  <c:v>1</c:v>
                </c:pt>
                <c:pt idx="2141">
                  <c:v>1</c:v>
                </c:pt>
                <c:pt idx="2142">
                  <c:v>1</c:v>
                </c:pt>
                <c:pt idx="2143">
                  <c:v>1</c:v>
                </c:pt>
                <c:pt idx="2144">
                  <c:v>4</c:v>
                </c:pt>
                <c:pt idx="2145">
                  <c:v>1</c:v>
                </c:pt>
                <c:pt idx="2146">
                  <c:v>3</c:v>
                </c:pt>
                <c:pt idx="2147">
                  <c:v>1</c:v>
                </c:pt>
                <c:pt idx="2148">
                  <c:v>2</c:v>
                </c:pt>
                <c:pt idx="2149">
                  <c:v>2</c:v>
                </c:pt>
                <c:pt idx="2150">
                  <c:v>1</c:v>
                </c:pt>
                <c:pt idx="2151">
                  <c:v>1</c:v>
                </c:pt>
                <c:pt idx="2152">
                  <c:v>1</c:v>
                </c:pt>
                <c:pt idx="2153">
                  <c:v>1</c:v>
                </c:pt>
                <c:pt idx="2154">
                  <c:v>3</c:v>
                </c:pt>
                <c:pt idx="2155">
                  <c:v>2</c:v>
                </c:pt>
                <c:pt idx="2156">
                  <c:v>1</c:v>
                </c:pt>
                <c:pt idx="2157">
                  <c:v>1</c:v>
                </c:pt>
                <c:pt idx="2158">
                  <c:v>1</c:v>
                </c:pt>
                <c:pt idx="2159">
                  <c:v>1</c:v>
                </c:pt>
                <c:pt idx="2160">
                  <c:v>1</c:v>
                </c:pt>
                <c:pt idx="2161">
                  <c:v>1</c:v>
                </c:pt>
                <c:pt idx="2162">
                  <c:v>1</c:v>
                </c:pt>
                <c:pt idx="2163">
                  <c:v>1</c:v>
                </c:pt>
                <c:pt idx="2164">
                  <c:v>1</c:v>
                </c:pt>
                <c:pt idx="2165">
                  <c:v>1</c:v>
                </c:pt>
                <c:pt idx="2166">
                  <c:v>1</c:v>
                </c:pt>
                <c:pt idx="2167">
                  <c:v>1</c:v>
                </c:pt>
                <c:pt idx="2168">
                  <c:v>1</c:v>
                </c:pt>
                <c:pt idx="2169">
                  <c:v>1</c:v>
                </c:pt>
                <c:pt idx="2170">
                  <c:v>1</c:v>
                </c:pt>
                <c:pt idx="2171">
                  <c:v>1</c:v>
                </c:pt>
                <c:pt idx="2172">
                  <c:v>1</c:v>
                </c:pt>
                <c:pt idx="2173">
                  <c:v>1</c:v>
                </c:pt>
                <c:pt idx="2174">
                  <c:v>2</c:v>
                </c:pt>
                <c:pt idx="2175">
                  <c:v>2</c:v>
                </c:pt>
                <c:pt idx="2176">
                  <c:v>2</c:v>
                </c:pt>
                <c:pt idx="2177">
                  <c:v>2</c:v>
                </c:pt>
                <c:pt idx="2178">
                  <c:v>6</c:v>
                </c:pt>
                <c:pt idx="2179">
                  <c:v>2</c:v>
                </c:pt>
                <c:pt idx="2180">
                  <c:v>2</c:v>
                </c:pt>
                <c:pt idx="2181">
                  <c:v>1</c:v>
                </c:pt>
                <c:pt idx="2182">
                  <c:v>2</c:v>
                </c:pt>
                <c:pt idx="2183">
                  <c:v>1</c:v>
                </c:pt>
                <c:pt idx="2184">
                  <c:v>1</c:v>
                </c:pt>
                <c:pt idx="2185">
                  <c:v>1</c:v>
                </c:pt>
                <c:pt idx="2186">
                  <c:v>3</c:v>
                </c:pt>
                <c:pt idx="2187">
                  <c:v>1</c:v>
                </c:pt>
                <c:pt idx="2188">
                  <c:v>1</c:v>
                </c:pt>
                <c:pt idx="2189">
                  <c:v>2</c:v>
                </c:pt>
                <c:pt idx="2190">
                  <c:v>1</c:v>
                </c:pt>
                <c:pt idx="2191">
                  <c:v>1</c:v>
                </c:pt>
                <c:pt idx="2192">
                  <c:v>5</c:v>
                </c:pt>
                <c:pt idx="2193">
                  <c:v>3</c:v>
                </c:pt>
                <c:pt idx="2194">
                  <c:v>1</c:v>
                </c:pt>
                <c:pt idx="2195">
                  <c:v>2</c:v>
                </c:pt>
                <c:pt idx="2196">
                  <c:v>1</c:v>
                </c:pt>
                <c:pt idx="2197">
                  <c:v>1</c:v>
                </c:pt>
                <c:pt idx="2198">
                  <c:v>1</c:v>
                </c:pt>
                <c:pt idx="2199">
                  <c:v>1</c:v>
                </c:pt>
                <c:pt idx="2200">
                  <c:v>1</c:v>
                </c:pt>
                <c:pt idx="2201">
                  <c:v>5</c:v>
                </c:pt>
                <c:pt idx="2202">
                  <c:v>2</c:v>
                </c:pt>
                <c:pt idx="2203">
                  <c:v>1</c:v>
                </c:pt>
                <c:pt idx="2204">
                  <c:v>1</c:v>
                </c:pt>
                <c:pt idx="2205">
                  <c:v>2</c:v>
                </c:pt>
                <c:pt idx="2206">
                  <c:v>2</c:v>
                </c:pt>
                <c:pt idx="2207">
                  <c:v>5</c:v>
                </c:pt>
                <c:pt idx="2208">
                  <c:v>2</c:v>
                </c:pt>
                <c:pt idx="2209">
                  <c:v>3</c:v>
                </c:pt>
                <c:pt idx="2210">
                  <c:v>6</c:v>
                </c:pt>
                <c:pt idx="2211">
                  <c:v>5</c:v>
                </c:pt>
                <c:pt idx="2212">
                  <c:v>1</c:v>
                </c:pt>
                <c:pt idx="2213">
                  <c:v>1</c:v>
                </c:pt>
                <c:pt idx="2214">
                  <c:v>1</c:v>
                </c:pt>
                <c:pt idx="2215">
                  <c:v>3</c:v>
                </c:pt>
                <c:pt idx="2216">
                  <c:v>1</c:v>
                </c:pt>
                <c:pt idx="2217">
                  <c:v>2</c:v>
                </c:pt>
                <c:pt idx="2218">
                  <c:v>1</c:v>
                </c:pt>
                <c:pt idx="2219">
                  <c:v>1</c:v>
                </c:pt>
                <c:pt idx="2220">
                  <c:v>1</c:v>
                </c:pt>
                <c:pt idx="2221">
                  <c:v>1</c:v>
                </c:pt>
                <c:pt idx="2222">
                  <c:v>4</c:v>
                </c:pt>
                <c:pt idx="2223">
                  <c:v>1</c:v>
                </c:pt>
                <c:pt idx="2224">
                  <c:v>1</c:v>
                </c:pt>
                <c:pt idx="2225">
                  <c:v>1</c:v>
                </c:pt>
                <c:pt idx="2226">
                  <c:v>1</c:v>
                </c:pt>
                <c:pt idx="2227">
                  <c:v>2</c:v>
                </c:pt>
                <c:pt idx="2228">
                  <c:v>1</c:v>
                </c:pt>
                <c:pt idx="2229">
                  <c:v>4</c:v>
                </c:pt>
                <c:pt idx="2230">
                  <c:v>2</c:v>
                </c:pt>
                <c:pt idx="2231">
                  <c:v>1</c:v>
                </c:pt>
                <c:pt idx="2232">
                  <c:v>1</c:v>
                </c:pt>
                <c:pt idx="2233">
                  <c:v>1</c:v>
                </c:pt>
                <c:pt idx="2234">
                  <c:v>1</c:v>
                </c:pt>
                <c:pt idx="2235">
                  <c:v>1</c:v>
                </c:pt>
                <c:pt idx="2236">
                  <c:v>1</c:v>
                </c:pt>
                <c:pt idx="2237">
                  <c:v>1</c:v>
                </c:pt>
                <c:pt idx="2238">
                  <c:v>1</c:v>
                </c:pt>
                <c:pt idx="2239">
                  <c:v>1</c:v>
                </c:pt>
                <c:pt idx="2240">
                  <c:v>1</c:v>
                </c:pt>
                <c:pt idx="2241">
                  <c:v>1</c:v>
                </c:pt>
                <c:pt idx="2242">
                  <c:v>1</c:v>
                </c:pt>
                <c:pt idx="2243">
                  <c:v>1</c:v>
                </c:pt>
                <c:pt idx="2244">
                  <c:v>2</c:v>
                </c:pt>
                <c:pt idx="2245">
                  <c:v>5</c:v>
                </c:pt>
                <c:pt idx="2246">
                  <c:v>1</c:v>
                </c:pt>
                <c:pt idx="2247">
                  <c:v>1</c:v>
                </c:pt>
                <c:pt idx="2248">
                  <c:v>1</c:v>
                </c:pt>
                <c:pt idx="2249">
                  <c:v>2</c:v>
                </c:pt>
                <c:pt idx="2250">
                  <c:v>1</c:v>
                </c:pt>
                <c:pt idx="2251">
                  <c:v>1</c:v>
                </c:pt>
                <c:pt idx="2252">
                  <c:v>1</c:v>
                </c:pt>
                <c:pt idx="2253">
                  <c:v>1</c:v>
                </c:pt>
                <c:pt idx="2254">
                  <c:v>1</c:v>
                </c:pt>
                <c:pt idx="2255">
                  <c:v>1</c:v>
                </c:pt>
                <c:pt idx="2256">
                  <c:v>3</c:v>
                </c:pt>
                <c:pt idx="2257">
                  <c:v>2</c:v>
                </c:pt>
                <c:pt idx="2258">
                  <c:v>2</c:v>
                </c:pt>
                <c:pt idx="2259">
                  <c:v>1</c:v>
                </c:pt>
                <c:pt idx="2260">
                  <c:v>1</c:v>
                </c:pt>
                <c:pt idx="2261">
                  <c:v>1</c:v>
                </c:pt>
                <c:pt idx="2262">
                  <c:v>1</c:v>
                </c:pt>
                <c:pt idx="2263">
                  <c:v>1</c:v>
                </c:pt>
                <c:pt idx="2264">
                  <c:v>2</c:v>
                </c:pt>
                <c:pt idx="2265">
                  <c:v>1</c:v>
                </c:pt>
                <c:pt idx="2266">
                  <c:v>1</c:v>
                </c:pt>
                <c:pt idx="2267">
                  <c:v>1</c:v>
                </c:pt>
                <c:pt idx="2268">
                  <c:v>1</c:v>
                </c:pt>
                <c:pt idx="2269">
                  <c:v>1</c:v>
                </c:pt>
                <c:pt idx="2270">
                  <c:v>1</c:v>
                </c:pt>
                <c:pt idx="2271">
                  <c:v>1</c:v>
                </c:pt>
                <c:pt idx="2272">
                  <c:v>1</c:v>
                </c:pt>
                <c:pt idx="2273">
                  <c:v>1</c:v>
                </c:pt>
                <c:pt idx="2274">
                  <c:v>1</c:v>
                </c:pt>
                <c:pt idx="2275">
                  <c:v>1</c:v>
                </c:pt>
                <c:pt idx="2276">
                  <c:v>1</c:v>
                </c:pt>
                <c:pt idx="2277">
                  <c:v>1</c:v>
                </c:pt>
                <c:pt idx="2278">
                  <c:v>1</c:v>
                </c:pt>
                <c:pt idx="2279">
                  <c:v>1</c:v>
                </c:pt>
                <c:pt idx="2280">
                  <c:v>1</c:v>
                </c:pt>
                <c:pt idx="2281">
                  <c:v>1</c:v>
                </c:pt>
                <c:pt idx="2282">
                  <c:v>1</c:v>
                </c:pt>
                <c:pt idx="2283">
                  <c:v>1</c:v>
                </c:pt>
                <c:pt idx="2284">
                  <c:v>1</c:v>
                </c:pt>
                <c:pt idx="2285">
                  <c:v>1</c:v>
                </c:pt>
                <c:pt idx="2286">
                  <c:v>1</c:v>
                </c:pt>
                <c:pt idx="2287">
                  <c:v>1</c:v>
                </c:pt>
                <c:pt idx="2288">
                  <c:v>1</c:v>
                </c:pt>
                <c:pt idx="2289">
                  <c:v>1</c:v>
                </c:pt>
                <c:pt idx="2290">
                  <c:v>1</c:v>
                </c:pt>
                <c:pt idx="2291">
                  <c:v>1</c:v>
                </c:pt>
                <c:pt idx="2292">
                  <c:v>1</c:v>
                </c:pt>
                <c:pt idx="2293">
                  <c:v>1</c:v>
                </c:pt>
                <c:pt idx="2294">
                  <c:v>1</c:v>
                </c:pt>
                <c:pt idx="2295">
                  <c:v>1</c:v>
                </c:pt>
                <c:pt idx="2296">
                  <c:v>9</c:v>
                </c:pt>
                <c:pt idx="2297">
                  <c:v>1</c:v>
                </c:pt>
                <c:pt idx="2298">
                  <c:v>2</c:v>
                </c:pt>
                <c:pt idx="2299">
                  <c:v>1</c:v>
                </c:pt>
                <c:pt idx="2300">
                  <c:v>3</c:v>
                </c:pt>
                <c:pt idx="2301">
                  <c:v>1</c:v>
                </c:pt>
                <c:pt idx="2302">
                  <c:v>1</c:v>
                </c:pt>
                <c:pt idx="2303">
                  <c:v>1</c:v>
                </c:pt>
                <c:pt idx="2304">
                  <c:v>1</c:v>
                </c:pt>
                <c:pt idx="2305">
                  <c:v>3</c:v>
                </c:pt>
                <c:pt idx="2306">
                  <c:v>1</c:v>
                </c:pt>
                <c:pt idx="2307">
                  <c:v>1</c:v>
                </c:pt>
                <c:pt idx="2308">
                  <c:v>1</c:v>
                </c:pt>
                <c:pt idx="2309">
                  <c:v>1</c:v>
                </c:pt>
                <c:pt idx="2310">
                  <c:v>2</c:v>
                </c:pt>
                <c:pt idx="2311">
                  <c:v>3</c:v>
                </c:pt>
                <c:pt idx="2312">
                  <c:v>1</c:v>
                </c:pt>
                <c:pt idx="2313">
                  <c:v>1</c:v>
                </c:pt>
                <c:pt idx="2314">
                  <c:v>1</c:v>
                </c:pt>
                <c:pt idx="2315">
                  <c:v>2</c:v>
                </c:pt>
                <c:pt idx="2316">
                  <c:v>1</c:v>
                </c:pt>
                <c:pt idx="2317">
                  <c:v>1</c:v>
                </c:pt>
                <c:pt idx="2318">
                  <c:v>2</c:v>
                </c:pt>
                <c:pt idx="2319">
                  <c:v>1</c:v>
                </c:pt>
                <c:pt idx="2320">
                  <c:v>1</c:v>
                </c:pt>
                <c:pt idx="2321">
                  <c:v>1</c:v>
                </c:pt>
                <c:pt idx="2322">
                  <c:v>1</c:v>
                </c:pt>
                <c:pt idx="2323">
                  <c:v>1</c:v>
                </c:pt>
                <c:pt idx="2324">
                  <c:v>4</c:v>
                </c:pt>
                <c:pt idx="2325">
                  <c:v>4</c:v>
                </c:pt>
                <c:pt idx="2326">
                  <c:v>2</c:v>
                </c:pt>
                <c:pt idx="2327">
                  <c:v>1</c:v>
                </c:pt>
                <c:pt idx="2328">
                  <c:v>1</c:v>
                </c:pt>
                <c:pt idx="2329">
                  <c:v>1</c:v>
                </c:pt>
                <c:pt idx="2330">
                  <c:v>1</c:v>
                </c:pt>
                <c:pt idx="2331">
                  <c:v>1</c:v>
                </c:pt>
                <c:pt idx="2332">
                  <c:v>2</c:v>
                </c:pt>
                <c:pt idx="2333">
                  <c:v>2</c:v>
                </c:pt>
                <c:pt idx="2334">
                  <c:v>1</c:v>
                </c:pt>
                <c:pt idx="2335">
                  <c:v>2</c:v>
                </c:pt>
                <c:pt idx="2336">
                  <c:v>1</c:v>
                </c:pt>
                <c:pt idx="2337">
                  <c:v>8</c:v>
                </c:pt>
                <c:pt idx="2338">
                  <c:v>1</c:v>
                </c:pt>
                <c:pt idx="2339">
                  <c:v>1</c:v>
                </c:pt>
                <c:pt idx="2340">
                  <c:v>1</c:v>
                </c:pt>
                <c:pt idx="2341">
                  <c:v>1</c:v>
                </c:pt>
                <c:pt idx="2342">
                  <c:v>2</c:v>
                </c:pt>
                <c:pt idx="2343">
                  <c:v>2</c:v>
                </c:pt>
                <c:pt idx="2344">
                  <c:v>3</c:v>
                </c:pt>
                <c:pt idx="2345">
                  <c:v>1</c:v>
                </c:pt>
                <c:pt idx="2346">
                  <c:v>5</c:v>
                </c:pt>
                <c:pt idx="2347">
                  <c:v>1</c:v>
                </c:pt>
                <c:pt idx="2348">
                  <c:v>1</c:v>
                </c:pt>
                <c:pt idx="2349">
                  <c:v>1</c:v>
                </c:pt>
                <c:pt idx="2350">
                  <c:v>2</c:v>
                </c:pt>
                <c:pt idx="2351">
                  <c:v>4</c:v>
                </c:pt>
                <c:pt idx="2352">
                  <c:v>3</c:v>
                </c:pt>
                <c:pt idx="2353">
                  <c:v>1</c:v>
                </c:pt>
                <c:pt idx="2354">
                  <c:v>2</c:v>
                </c:pt>
                <c:pt idx="2355">
                  <c:v>2</c:v>
                </c:pt>
                <c:pt idx="2356">
                  <c:v>1</c:v>
                </c:pt>
                <c:pt idx="2357">
                  <c:v>2</c:v>
                </c:pt>
                <c:pt idx="2358">
                  <c:v>1</c:v>
                </c:pt>
                <c:pt idx="2359">
                  <c:v>6</c:v>
                </c:pt>
                <c:pt idx="2360">
                  <c:v>2</c:v>
                </c:pt>
                <c:pt idx="2361">
                  <c:v>1</c:v>
                </c:pt>
                <c:pt idx="2362">
                  <c:v>1</c:v>
                </c:pt>
                <c:pt idx="2363">
                  <c:v>1</c:v>
                </c:pt>
                <c:pt idx="2364">
                  <c:v>2</c:v>
                </c:pt>
                <c:pt idx="2365">
                  <c:v>2</c:v>
                </c:pt>
                <c:pt idx="2366">
                  <c:v>1</c:v>
                </c:pt>
                <c:pt idx="2367">
                  <c:v>1</c:v>
                </c:pt>
                <c:pt idx="2368">
                  <c:v>1</c:v>
                </c:pt>
                <c:pt idx="2369">
                  <c:v>2</c:v>
                </c:pt>
                <c:pt idx="2370">
                  <c:v>1</c:v>
                </c:pt>
                <c:pt idx="2371">
                  <c:v>3</c:v>
                </c:pt>
                <c:pt idx="2372">
                  <c:v>4</c:v>
                </c:pt>
                <c:pt idx="2373">
                  <c:v>2</c:v>
                </c:pt>
                <c:pt idx="2374">
                  <c:v>4</c:v>
                </c:pt>
                <c:pt idx="2375">
                  <c:v>2</c:v>
                </c:pt>
                <c:pt idx="2376">
                  <c:v>3</c:v>
                </c:pt>
                <c:pt idx="2377">
                  <c:v>2</c:v>
                </c:pt>
                <c:pt idx="2378">
                  <c:v>2</c:v>
                </c:pt>
                <c:pt idx="2379">
                  <c:v>2</c:v>
                </c:pt>
                <c:pt idx="2380">
                  <c:v>3</c:v>
                </c:pt>
                <c:pt idx="2381">
                  <c:v>2</c:v>
                </c:pt>
                <c:pt idx="2382">
                  <c:v>3</c:v>
                </c:pt>
                <c:pt idx="2383">
                  <c:v>2</c:v>
                </c:pt>
                <c:pt idx="2384">
                  <c:v>1</c:v>
                </c:pt>
                <c:pt idx="2385">
                  <c:v>3</c:v>
                </c:pt>
                <c:pt idx="2386">
                  <c:v>2</c:v>
                </c:pt>
                <c:pt idx="2387">
                  <c:v>3</c:v>
                </c:pt>
                <c:pt idx="2388">
                  <c:v>5</c:v>
                </c:pt>
                <c:pt idx="2389">
                  <c:v>3</c:v>
                </c:pt>
                <c:pt idx="2390">
                  <c:v>1</c:v>
                </c:pt>
                <c:pt idx="2391">
                  <c:v>1</c:v>
                </c:pt>
                <c:pt idx="2392">
                  <c:v>1</c:v>
                </c:pt>
                <c:pt idx="2393">
                  <c:v>1</c:v>
                </c:pt>
                <c:pt idx="2394">
                  <c:v>2</c:v>
                </c:pt>
                <c:pt idx="2395">
                  <c:v>1</c:v>
                </c:pt>
                <c:pt idx="2396">
                  <c:v>1</c:v>
                </c:pt>
                <c:pt idx="2397">
                  <c:v>1</c:v>
                </c:pt>
                <c:pt idx="2398">
                  <c:v>1</c:v>
                </c:pt>
                <c:pt idx="2399">
                  <c:v>3</c:v>
                </c:pt>
                <c:pt idx="2400">
                  <c:v>1</c:v>
                </c:pt>
                <c:pt idx="2401">
                  <c:v>2</c:v>
                </c:pt>
                <c:pt idx="2402">
                  <c:v>1</c:v>
                </c:pt>
                <c:pt idx="2403">
                  <c:v>2</c:v>
                </c:pt>
                <c:pt idx="2404">
                  <c:v>1</c:v>
                </c:pt>
                <c:pt idx="2405">
                  <c:v>1</c:v>
                </c:pt>
                <c:pt idx="2406">
                  <c:v>2</c:v>
                </c:pt>
                <c:pt idx="2407">
                  <c:v>2</c:v>
                </c:pt>
                <c:pt idx="2408">
                  <c:v>1</c:v>
                </c:pt>
                <c:pt idx="2409">
                  <c:v>2</c:v>
                </c:pt>
                <c:pt idx="2410">
                  <c:v>4</c:v>
                </c:pt>
                <c:pt idx="2411">
                  <c:v>2</c:v>
                </c:pt>
                <c:pt idx="2412">
                  <c:v>1</c:v>
                </c:pt>
                <c:pt idx="2413">
                  <c:v>1</c:v>
                </c:pt>
                <c:pt idx="2414">
                  <c:v>4</c:v>
                </c:pt>
                <c:pt idx="2415">
                  <c:v>3</c:v>
                </c:pt>
                <c:pt idx="2416">
                  <c:v>1</c:v>
                </c:pt>
                <c:pt idx="2417">
                  <c:v>1</c:v>
                </c:pt>
                <c:pt idx="2418">
                  <c:v>2</c:v>
                </c:pt>
                <c:pt idx="2419">
                  <c:v>1</c:v>
                </c:pt>
                <c:pt idx="2420">
                  <c:v>3</c:v>
                </c:pt>
                <c:pt idx="2421">
                  <c:v>4</c:v>
                </c:pt>
                <c:pt idx="2422">
                  <c:v>1</c:v>
                </c:pt>
                <c:pt idx="2423">
                  <c:v>5</c:v>
                </c:pt>
                <c:pt idx="2424">
                  <c:v>1</c:v>
                </c:pt>
                <c:pt idx="2425">
                  <c:v>1</c:v>
                </c:pt>
                <c:pt idx="2426">
                  <c:v>1</c:v>
                </c:pt>
                <c:pt idx="2427">
                  <c:v>1</c:v>
                </c:pt>
                <c:pt idx="2428">
                  <c:v>3</c:v>
                </c:pt>
                <c:pt idx="2429">
                  <c:v>1</c:v>
                </c:pt>
                <c:pt idx="2430">
                  <c:v>6</c:v>
                </c:pt>
                <c:pt idx="2431">
                  <c:v>2</c:v>
                </c:pt>
                <c:pt idx="2432">
                  <c:v>3</c:v>
                </c:pt>
                <c:pt idx="2433">
                  <c:v>3</c:v>
                </c:pt>
                <c:pt idx="2434">
                  <c:v>1</c:v>
                </c:pt>
                <c:pt idx="2435">
                  <c:v>1</c:v>
                </c:pt>
                <c:pt idx="2436">
                  <c:v>1</c:v>
                </c:pt>
                <c:pt idx="2437">
                  <c:v>1</c:v>
                </c:pt>
                <c:pt idx="2438">
                  <c:v>1</c:v>
                </c:pt>
                <c:pt idx="2439">
                  <c:v>1</c:v>
                </c:pt>
                <c:pt idx="2440">
                  <c:v>1</c:v>
                </c:pt>
                <c:pt idx="2441">
                  <c:v>1</c:v>
                </c:pt>
                <c:pt idx="2442">
                  <c:v>1</c:v>
                </c:pt>
                <c:pt idx="2443">
                  <c:v>1</c:v>
                </c:pt>
                <c:pt idx="2444">
                  <c:v>3</c:v>
                </c:pt>
                <c:pt idx="2445">
                  <c:v>2</c:v>
                </c:pt>
                <c:pt idx="2446">
                  <c:v>1</c:v>
                </c:pt>
                <c:pt idx="2447">
                  <c:v>1</c:v>
                </c:pt>
                <c:pt idx="2448">
                  <c:v>1</c:v>
                </c:pt>
                <c:pt idx="2449">
                  <c:v>1</c:v>
                </c:pt>
                <c:pt idx="2450">
                  <c:v>1</c:v>
                </c:pt>
                <c:pt idx="2451">
                  <c:v>1</c:v>
                </c:pt>
                <c:pt idx="2452">
                  <c:v>2</c:v>
                </c:pt>
                <c:pt idx="2453">
                  <c:v>1</c:v>
                </c:pt>
                <c:pt idx="2454">
                  <c:v>1</c:v>
                </c:pt>
                <c:pt idx="2455">
                  <c:v>1</c:v>
                </c:pt>
                <c:pt idx="2456">
                  <c:v>1</c:v>
                </c:pt>
                <c:pt idx="2457">
                  <c:v>1</c:v>
                </c:pt>
                <c:pt idx="2458">
                  <c:v>1</c:v>
                </c:pt>
                <c:pt idx="2459">
                  <c:v>1</c:v>
                </c:pt>
                <c:pt idx="2460">
                  <c:v>1</c:v>
                </c:pt>
                <c:pt idx="2461">
                  <c:v>1</c:v>
                </c:pt>
                <c:pt idx="2462">
                  <c:v>2</c:v>
                </c:pt>
                <c:pt idx="2463">
                  <c:v>1</c:v>
                </c:pt>
                <c:pt idx="2464">
                  <c:v>2</c:v>
                </c:pt>
                <c:pt idx="2465">
                  <c:v>1</c:v>
                </c:pt>
                <c:pt idx="2466">
                  <c:v>1</c:v>
                </c:pt>
                <c:pt idx="2467">
                  <c:v>1</c:v>
                </c:pt>
                <c:pt idx="2468">
                  <c:v>1</c:v>
                </c:pt>
                <c:pt idx="2469">
                  <c:v>1</c:v>
                </c:pt>
                <c:pt idx="2470">
                  <c:v>1</c:v>
                </c:pt>
                <c:pt idx="2471">
                  <c:v>1</c:v>
                </c:pt>
                <c:pt idx="2472">
                  <c:v>1</c:v>
                </c:pt>
                <c:pt idx="2473">
                  <c:v>1</c:v>
                </c:pt>
                <c:pt idx="2474">
                  <c:v>1</c:v>
                </c:pt>
                <c:pt idx="2475">
                  <c:v>1</c:v>
                </c:pt>
                <c:pt idx="2476">
                  <c:v>3</c:v>
                </c:pt>
                <c:pt idx="2477">
                  <c:v>2</c:v>
                </c:pt>
                <c:pt idx="2478">
                  <c:v>1</c:v>
                </c:pt>
                <c:pt idx="2479">
                  <c:v>1</c:v>
                </c:pt>
                <c:pt idx="2480">
                  <c:v>1</c:v>
                </c:pt>
                <c:pt idx="2481">
                  <c:v>1</c:v>
                </c:pt>
                <c:pt idx="2482">
                  <c:v>1</c:v>
                </c:pt>
                <c:pt idx="2483">
                  <c:v>1</c:v>
                </c:pt>
                <c:pt idx="2484">
                  <c:v>1</c:v>
                </c:pt>
                <c:pt idx="2485">
                  <c:v>1</c:v>
                </c:pt>
                <c:pt idx="2486">
                  <c:v>2</c:v>
                </c:pt>
                <c:pt idx="2487">
                  <c:v>1</c:v>
                </c:pt>
                <c:pt idx="2488">
                  <c:v>1</c:v>
                </c:pt>
                <c:pt idx="2489">
                  <c:v>1</c:v>
                </c:pt>
                <c:pt idx="2490">
                  <c:v>1</c:v>
                </c:pt>
                <c:pt idx="2491">
                  <c:v>1</c:v>
                </c:pt>
                <c:pt idx="2492">
                  <c:v>2</c:v>
                </c:pt>
                <c:pt idx="2493">
                  <c:v>1</c:v>
                </c:pt>
                <c:pt idx="2494">
                  <c:v>1</c:v>
                </c:pt>
                <c:pt idx="2495">
                  <c:v>1</c:v>
                </c:pt>
                <c:pt idx="2496">
                  <c:v>1</c:v>
                </c:pt>
                <c:pt idx="2497">
                  <c:v>1</c:v>
                </c:pt>
                <c:pt idx="2498">
                  <c:v>1</c:v>
                </c:pt>
                <c:pt idx="2499">
                  <c:v>1</c:v>
                </c:pt>
                <c:pt idx="2500">
                  <c:v>1</c:v>
                </c:pt>
                <c:pt idx="2501">
                  <c:v>1</c:v>
                </c:pt>
                <c:pt idx="2502">
                  <c:v>1</c:v>
                </c:pt>
                <c:pt idx="2503">
                  <c:v>2</c:v>
                </c:pt>
                <c:pt idx="2504">
                  <c:v>1</c:v>
                </c:pt>
                <c:pt idx="2505">
                  <c:v>1</c:v>
                </c:pt>
                <c:pt idx="2506">
                  <c:v>1</c:v>
                </c:pt>
                <c:pt idx="2507">
                  <c:v>1</c:v>
                </c:pt>
                <c:pt idx="2508">
                  <c:v>1</c:v>
                </c:pt>
                <c:pt idx="2509">
                  <c:v>1</c:v>
                </c:pt>
                <c:pt idx="2510">
                  <c:v>1</c:v>
                </c:pt>
                <c:pt idx="2511">
                  <c:v>2</c:v>
                </c:pt>
                <c:pt idx="2512">
                  <c:v>3</c:v>
                </c:pt>
                <c:pt idx="2513">
                  <c:v>2</c:v>
                </c:pt>
                <c:pt idx="2514">
                  <c:v>2</c:v>
                </c:pt>
                <c:pt idx="2515">
                  <c:v>1</c:v>
                </c:pt>
                <c:pt idx="2516">
                  <c:v>1</c:v>
                </c:pt>
                <c:pt idx="2517">
                  <c:v>1</c:v>
                </c:pt>
                <c:pt idx="2518">
                  <c:v>1</c:v>
                </c:pt>
                <c:pt idx="2519">
                  <c:v>1</c:v>
                </c:pt>
                <c:pt idx="2520">
                  <c:v>1</c:v>
                </c:pt>
                <c:pt idx="2521">
                  <c:v>2</c:v>
                </c:pt>
                <c:pt idx="2522">
                  <c:v>1</c:v>
                </c:pt>
                <c:pt idx="2523">
                  <c:v>1</c:v>
                </c:pt>
                <c:pt idx="2524">
                  <c:v>1</c:v>
                </c:pt>
                <c:pt idx="2525">
                  <c:v>2</c:v>
                </c:pt>
                <c:pt idx="2526">
                  <c:v>1</c:v>
                </c:pt>
                <c:pt idx="2527">
                  <c:v>1</c:v>
                </c:pt>
                <c:pt idx="2528">
                  <c:v>1</c:v>
                </c:pt>
                <c:pt idx="2529">
                  <c:v>2</c:v>
                </c:pt>
                <c:pt idx="2530">
                  <c:v>1</c:v>
                </c:pt>
                <c:pt idx="2531">
                  <c:v>1</c:v>
                </c:pt>
                <c:pt idx="2532">
                  <c:v>1</c:v>
                </c:pt>
                <c:pt idx="2533">
                  <c:v>1</c:v>
                </c:pt>
                <c:pt idx="2534">
                  <c:v>1</c:v>
                </c:pt>
                <c:pt idx="2535">
                  <c:v>1</c:v>
                </c:pt>
                <c:pt idx="2536">
                  <c:v>1</c:v>
                </c:pt>
                <c:pt idx="2537">
                  <c:v>3</c:v>
                </c:pt>
                <c:pt idx="2538">
                  <c:v>1</c:v>
                </c:pt>
                <c:pt idx="2539">
                  <c:v>1</c:v>
                </c:pt>
                <c:pt idx="2540">
                  <c:v>1</c:v>
                </c:pt>
                <c:pt idx="2541">
                  <c:v>2</c:v>
                </c:pt>
                <c:pt idx="2542">
                  <c:v>1</c:v>
                </c:pt>
                <c:pt idx="2543">
                  <c:v>1</c:v>
                </c:pt>
                <c:pt idx="2544">
                  <c:v>1</c:v>
                </c:pt>
                <c:pt idx="2545">
                  <c:v>1</c:v>
                </c:pt>
                <c:pt idx="2546">
                  <c:v>1</c:v>
                </c:pt>
                <c:pt idx="2547">
                  <c:v>1</c:v>
                </c:pt>
                <c:pt idx="2548">
                  <c:v>1</c:v>
                </c:pt>
                <c:pt idx="2549">
                  <c:v>1</c:v>
                </c:pt>
                <c:pt idx="2550">
                  <c:v>2</c:v>
                </c:pt>
                <c:pt idx="2551">
                  <c:v>1</c:v>
                </c:pt>
                <c:pt idx="2552">
                  <c:v>1</c:v>
                </c:pt>
                <c:pt idx="2553">
                  <c:v>1</c:v>
                </c:pt>
                <c:pt idx="2554">
                  <c:v>3</c:v>
                </c:pt>
                <c:pt idx="2555">
                  <c:v>1</c:v>
                </c:pt>
                <c:pt idx="2556">
                  <c:v>1</c:v>
                </c:pt>
                <c:pt idx="2557">
                  <c:v>1</c:v>
                </c:pt>
                <c:pt idx="2558">
                  <c:v>1</c:v>
                </c:pt>
                <c:pt idx="2559">
                  <c:v>1</c:v>
                </c:pt>
                <c:pt idx="2560">
                  <c:v>1</c:v>
                </c:pt>
                <c:pt idx="2561">
                  <c:v>1</c:v>
                </c:pt>
                <c:pt idx="2562">
                  <c:v>1</c:v>
                </c:pt>
                <c:pt idx="2563">
                  <c:v>2</c:v>
                </c:pt>
                <c:pt idx="2564">
                  <c:v>1</c:v>
                </c:pt>
                <c:pt idx="2565">
                  <c:v>1</c:v>
                </c:pt>
                <c:pt idx="2566">
                  <c:v>1</c:v>
                </c:pt>
                <c:pt idx="2567">
                  <c:v>1</c:v>
                </c:pt>
                <c:pt idx="2568">
                  <c:v>1</c:v>
                </c:pt>
                <c:pt idx="2569">
                  <c:v>1</c:v>
                </c:pt>
                <c:pt idx="2570">
                  <c:v>2</c:v>
                </c:pt>
                <c:pt idx="2571">
                  <c:v>2</c:v>
                </c:pt>
                <c:pt idx="2572">
                  <c:v>1</c:v>
                </c:pt>
                <c:pt idx="2573">
                  <c:v>1</c:v>
                </c:pt>
                <c:pt idx="2574">
                  <c:v>1</c:v>
                </c:pt>
                <c:pt idx="2575">
                  <c:v>1</c:v>
                </c:pt>
                <c:pt idx="2576">
                  <c:v>1</c:v>
                </c:pt>
                <c:pt idx="2577">
                  <c:v>1</c:v>
                </c:pt>
                <c:pt idx="2578">
                  <c:v>1</c:v>
                </c:pt>
                <c:pt idx="2579">
                  <c:v>1</c:v>
                </c:pt>
                <c:pt idx="2580">
                  <c:v>1</c:v>
                </c:pt>
                <c:pt idx="2581">
                  <c:v>3</c:v>
                </c:pt>
                <c:pt idx="2582">
                  <c:v>2</c:v>
                </c:pt>
                <c:pt idx="2583">
                  <c:v>2</c:v>
                </c:pt>
                <c:pt idx="2584">
                  <c:v>2</c:v>
                </c:pt>
                <c:pt idx="2585">
                  <c:v>1</c:v>
                </c:pt>
                <c:pt idx="2586">
                  <c:v>1</c:v>
                </c:pt>
                <c:pt idx="2587">
                  <c:v>1</c:v>
                </c:pt>
                <c:pt idx="2588">
                  <c:v>1</c:v>
                </c:pt>
                <c:pt idx="2589">
                  <c:v>1</c:v>
                </c:pt>
                <c:pt idx="2590">
                  <c:v>1</c:v>
                </c:pt>
                <c:pt idx="2591">
                  <c:v>3</c:v>
                </c:pt>
                <c:pt idx="2592">
                  <c:v>1</c:v>
                </c:pt>
                <c:pt idx="2593">
                  <c:v>1</c:v>
                </c:pt>
                <c:pt idx="2594">
                  <c:v>1</c:v>
                </c:pt>
                <c:pt idx="2595">
                  <c:v>1</c:v>
                </c:pt>
                <c:pt idx="2596">
                  <c:v>1</c:v>
                </c:pt>
                <c:pt idx="2597">
                  <c:v>3</c:v>
                </c:pt>
                <c:pt idx="2598">
                  <c:v>1</c:v>
                </c:pt>
                <c:pt idx="2599">
                  <c:v>1</c:v>
                </c:pt>
                <c:pt idx="2600">
                  <c:v>1</c:v>
                </c:pt>
                <c:pt idx="2601">
                  <c:v>4</c:v>
                </c:pt>
                <c:pt idx="2602">
                  <c:v>2</c:v>
                </c:pt>
                <c:pt idx="2603">
                  <c:v>1</c:v>
                </c:pt>
                <c:pt idx="2604">
                  <c:v>1</c:v>
                </c:pt>
                <c:pt idx="2605">
                  <c:v>1</c:v>
                </c:pt>
                <c:pt idx="2606">
                  <c:v>1</c:v>
                </c:pt>
                <c:pt idx="2607">
                  <c:v>1</c:v>
                </c:pt>
                <c:pt idx="2608">
                  <c:v>3</c:v>
                </c:pt>
                <c:pt idx="2609">
                  <c:v>1</c:v>
                </c:pt>
                <c:pt idx="2610">
                  <c:v>1</c:v>
                </c:pt>
                <c:pt idx="2611">
                  <c:v>1</c:v>
                </c:pt>
                <c:pt idx="2612">
                  <c:v>1</c:v>
                </c:pt>
                <c:pt idx="2613">
                  <c:v>2</c:v>
                </c:pt>
                <c:pt idx="2614">
                  <c:v>1</c:v>
                </c:pt>
                <c:pt idx="2615">
                  <c:v>1</c:v>
                </c:pt>
                <c:pt idx="2616">
                  <c:v>1</c:v>
                </c:pt>
                <c:pt idx="2617">
                  <c:v>1</c:v>
                </c:pt>
                <c:pt idx="2618">
                  <c:v>1</c:v>
                </c:pt>
                <c:pt idx="2619">
                  <c:v>1</c:v>
                </c:pt>
                <c:pt idx="2620">
                  <c:v>3</c:v>
                </c:pt>
                <c:pt idx="2621">
                  <c:v>3</c:v>
                </c:pt>
                <c:pt idx="2622">
                  <c:v>1</c:v>
                </c:pt>
                <c:pt idx="2623">
                  <c:v>1</c:v>
                </c:pt>
                <c:pt idx="2624">
                  <c:v>1</c:v>
                </c:pt>
                <c:pt idx="2625">
                  <c:v>1</c:v>
                </c:pt>
                <c:pt idx="2626">
                  <c:v>1</c:v>
                </c:pt>
                <c:pt idx="2627">
                  <c:v>1</c:v>
                </c:pt>
                <c:pt idx="2628">
                  <c:v>1</c:v>
                </c:pt>
                <c:pt idx="2629">
                  <c:v>1</c:v>
                </c:pt>
                <c:pt idx="2630">
                  <c:v>1</c:v>
                </c:pt>
                <c:pt idx="2631">
                  <c:v>1</c:v>
                </c:pt>
                <c:pt idx="2632">
                  <c:v>1</c:v>
                </c:pt>
                <c:pt idx="2633">
                  <c:v>1</c:v>
                </c:pt>
                <c:pt idx="2634">
                  <c:v>1</c:v>
                </c:pt>
                <c:pt idx="2635">
                  <c:v>1</c:v>
                </c:pt>
                <c:pt idx="2636">
                  <c:v>1</c:v>
                </c:pt>
                <c:pt idx="2637">
                  <c:v>1</c:v>
                </c:pt>
                <c:pt idx="2638">
                  <c:v>1</c:v>
                </c:pt>
                <c:pt idx="2639">
                  <c:v>1</c:v>
                </c:pt>
                <c:pt idx="2640">
                  <c:v>1</c:v>
                </c:pt>
                <c:pt idx="2641">
                  <c:v>1</c:v>
                </c:pt>
                <c:pt idx="2642">
                  <c:v>1</c:v>
                </c:pt>
                <c:pt idx="2643">
                  <c:v>1</c:v>
                </c:pt>
                <c:pt idx="2644">
                  <c:v>1</c:v>
                </c:pt>
                <c:pt idx="2645">
                  <c:v>1</c:v>
                </c:pt>
                <c:pt idx="2646">
                  <c:v>1</c:v>
                </c:pt>
                <c:pt idx="2647">
                  <c:v>1</c:v>
                </c:pt>
                <c:pt idx="2648">
                  <c:v>1</c:v>
                </c:pt>
                <c:pt idx="2649">
                  <c:v>2</c:v>
                </c:pt>
                <c:pt idx="2650">
                  <c:v>1</c:v>
                </c:pt>
                <c:pt idx="2651">
                  <c:v>1</c:v>
                </c:pt>
                <c:pt idx="2652">
                  <c:v>3</c:v>
                </c:pt>
                <c:pt idx="2653">
                  <c:v>1</c:v>
                </c:pt>
                <c:pt idx="2654">
                  <c:v>2</c:v>
                </c:pt>
                <c:pt idx="2655">
                  <c:v>2</c:v>
                </c:pt>
                <c:pt idx="2656">
                  <c:v>1</c:v>
                </c:pt>
                <c:pt idx="2657">
                  <c:v>1</c:v>
                </c:pt>
                <c:pt idx="2658">
                  <c:v>1</c:v>
                </c:pt>
                <c:pt idx="2659">
                  <c:v>1</c:v>
                </c:pt>
                <c:pt idx="2660">
                  <c:v>4</c:v>
                </c:pt>
                <c:pt idx="2661">
                  <c:v>1</c:v>
                </c:pt>
                <c:pt idx="2662">
                  <c:v>5</c:v>
                </c:pt>
                <c:pt idx="2663">
                  <c:v>1</c:v>
                </c:pt>
                <c:pt idx="2664">
                  <c:v>1</c:v>
                </c:pt>
                <c:pt idx="2665">
                  <c:v>3</c:v>
                </c:pt>
                <c:pt idx="2666">
                  <c:v>1</c:v>
                </c:pt>
                <c:pt idx="2667">
                  <c:v>1</c:v>
                </c:pt>
                <c:pt idx="2668">
                  <c:v>1</c:v>
                </c:pt>
                <c:pt idx="2669">
                  <c:v>2</c:v>
                </c:pt>
                <c:pt idx="2670">
                  <c:v>2</c:v>
                </c:pt>
                <c:pt idx="2671">
                  <c:v>1</c:v>
                </c:pt>
                <c:pt idx="2672">
                  <c:v>1</c:v>
                </c:pt>
                <c:pt idx="2673">
                  <c:v>1</c:v>
                </c:pt>
                <c:pt idx="2674">
                  <c:v>1</c:v>
                </c:pt>
                <c:pt idx="2675">
                  <c:v>1</c:v>
                </c:pt>
                <c:pt idx="2676">
                  <c:v>2</c:v>
                </c:pt>
                <c:pt idx="2677">
                  <c:v>1</c:v>
                </c:pt>
                <c:pt idx="2678">
                  <c:v>1</c:v>
                </c:pt>
                <c:pt idx="2679">
                  <c:v>2</c:v>
                </c:pt>
                <c:pt idx="2680">
                  <c:v>3</c:v>
                </c:pt>
                <c:pt idx="2681">
                  <c:v>1</c:v>
                </c:pt>
                <c:pt idx="2682">
                  <c:v>1</c:v>
                </c:pt>
                <c:pt idx="2683">
                  <c:v>3</c:v>
                </c:pt>
                <c:pt idx="2684">
                  <c:v>3</c:v>
                </c:pt>
                <c:pt idx="2685">
                  <c:v>1</c:v>
                </c:pt>
                <c:pt idx="2686">
                  <c:v>1</c:v>
                </c:pt>
                <c:pt idx="2687">
                  <c:v>1</c:v>
                </c:pt>
                <c:pt idx="2688">
                  <c:v>1</c:v>
                </c:pt>
                <c:pt idx="2689">
                  <c:v>1</c:v>
                </c:pt>
                <c:pt idx="2690">
                  <c:v>1</c:v>
                </c:pt>
                <c:pt idx="2691">
                  <c:v>2</c:v>
                </c:pt>
                <c:pt idx="2692">
                  <c:v>1</c:v>
                </c:pt>
                <c:pt idx="2693">
                  <c:v>1</c:v>
                </c:pt>
                <c:pt idx="2694">
                  <c:v>1</c:v>
                </c:pt>
                <c:pt idx="2695">
                  <c:v>1</c:v>
                </c:pt>
                <c:pt idx="2696">
                  <c:v>5</c:v>
                </c:pt>
                <c:pt idx="2697">
                  <c:v>1</c:v>
                </c:pt>
                <c:pt idx="2698">
                  <c:v>1</c:v>
                </c:pt>
                <c:pt idx="2699">
                  <c:v>1</c:v>
                </c:pt>
                <c:pt idx="2700">
                  <c:v>3</c:v>
                </c:pt>
                <c:pt idx="2701">
                  <c:v>1</c:v>
                </c:pt>
                <c:pt idx="2702">
                  <c:v>1</c:v>
                </c:pt>
                <c:pt idx="2703">
                  <c:v>1</c:v>
                </c:pt>
                <c:pt idx="2704">
                  <c:v>1</c:v>
                </c:pt>
                <c:pt idx="2705">
                  <c:v>2</c:v>
                </c:pt>
                <c:pt idx="2706">
                  <c:v>1</c:v>
                </c:pt>
                <c:pt idx="2707">
                  <c:v>1</c:v>
                </c:pt>
                <c:pt idx="2708">
                  <c:v>1</c:v>
                </c:pt>
                <c:pt idx="2709">
                  <c:v>1</c:v>
                </c:pt>
                <c:pt idx="2710">
                  <c:v>2</c:v>
                </c:pt>
                <c:pt idx="2711">
                  <c:v>2</c:v>
                </c:pt>
                <c:pt idx="2712">
                  <c:v>1</c:v>
                </c:pt>
                <c:pt idx="2713">
                  <c:v>1</c:v>
                </c:pt>
                <c:pt idx="2714">
                  <c:v>2</c:v>
                </c:pt>
                <c:pt idx="2715">
                  <c:v>4</c:v>
                </c:pt>
                <c:pt idx="2716">
                  <c:v>1</c:v>
                </c:pt>
                <c:pt idx="2717">
                  <c:v>1</c:v>
                </c:pt>
                <c:pt idx="2718">
                  <c:v>1</c:v>
                </c:pt>
                <c:pt idx="2719">
                  <c:v>2</c:v>
                </c:pt>
                <c:pt idx="2720">
                  <c:v>2</c:v>
                </c:pt>
                <c:pt idx="2721">
                  <c:v>1</c:v>
                </c:pt>
                <c:pt idx="2722">
                  <c:v>1</c:v>
                </c:pt>
                <c:pt idx="2723">
                  <c:v>1</c:v>
                </c:pt>
                <c:pt idx="2724">
                  <c:v>1</c:v>
                </c:pt>
                <c:pt idx="2725">
                  <c:v>1</c:v>
                </c:pt>
                <c:pt idx="2726">
                  <c:v>1</c:v>
                </c:pt>
                <c:pt idx="2727">
                  <c:v>1</c:v>
                </c:pt>
                <c:pt idx="2728">
                  <c:v>1</c:v>
                </c:pt>
                <c:pt idx="2729">
                  <c:v>1</c:v>
                </c:pt>
                <c:pt idx="2730">
                  <c:v>2</c:v>
                </c:pt>
                <c:pt idx="2731">
                  <c:v>1</c:v>
                </c:pt>
                <c:pt idx="2732">
                  <c:v>1</c:v>
                </c:pt>
                <c:pt idx="2733">
                  <c:v>1</c:v>
                </c:pt>
                <c:pt idx="2734">
                  <c:v>1</c:v>
                </c:pt>
                <c:pt idx="2735">
                  <c:v>1</c:v>
                </c:pt>
                <c:pt idx="2736">
                  <c:v>1</c:v>
                </c:pt>
                <c:pt idx="2737">
                  <c:v>1</c:v>
                </c:pt>
                <c:pt idx="2738">
                  <c:v>1</c:v>
                </c:pt>
                <c:pt idx="2739">
                  <c:v>1</c:v>
                </c:pt>
                <c:pt idx="2740">
                  <c:v>1</c:v>
                </c:pt>
                <c:pt idx="2741">
                  <c:v>1</c:v>
                </c:pt>
                <c:pt idx="2742">
                  <c:v>1</c:v>
                </c:pt>
                <c:pt idx="2743">
                  <c:v>1</c:v>
                </c:pt>
                <c:pt idx="2744">
                  <c:v>1</c:v>
                </c:pt>
                <c:pt idx="2745">
                  <c:v>1</c:v>
                </c:pt>
                <c:pt idx="2746">
                  <c:v>2</c:v>
                </c:pt>
                <c:pt idx="2747">
                  <c:v>1</c:v>
                </c:pt>
                <c:pt idx="2748">
                  <c:v>1</c:v>
                </c:pt>
                <c:pt idx="2749">
                  <c:v>1</c:v>
                </c:pt>
                <c:pt idx="2750">
                  <c:v>1</c:v>
                </c:pt>
                <c:pt idx="2751">
                  <c:v>1</c:v>
                </c:pt>
                <c:pt idx="2752">
                  <c:v>1</c:v>
                </c:pt>
                <c:pt idx="2753">
                  <c:v>1</c:v>
                </c:pt>
                <c:pt idx="2754">
                  <c:v>2</c:v>
                </c:pt>
                <c:pt idx="2755">
                  <c:v>1</c:v>
                </c:pt>
                <c:pt idx="2756">
                  <c:v>1</c:v>
                </c:pt>
                <c:pt idx="2757">
                  <c:v>1</c:v>
                </c:pt>
                <c:pt idx="2758">
                  <c:v>1</c:v>
                </c:pt>
                <c:pt idx="2759">
                  <c:v>2</c:v>
                </c:pt>
                <c:pt idx="2760">
                  <c:v>1</c:v>
                </c:pt>
                <c:pt idx="2761">
                  <c:v>1</c:v>
                </c:pt>
                <c:pt idx="2762">
                  <c:v>1</c:v>
                </c:pt>
                <c:pt idx="2763">
                  <c:v>1</c:v>
                </c:pt>
                <c:pt idx="2764">
                  <c:v>1</c:v>
                </c:pt>
                <c:pt idx="2765">
                  <c:v>2</c:v>
                </c:pt>
                <c:pt idx="2766">
                  <c:v>1</c:v>
                </c:pt>
                <c:pt idx="2767">
                  <c:v>1</c:v>
                </c:pt>
                <c:pt idx="2768">
                  <c:v>1</c:v>
                </c:pt>
                <c:pt idx="2769">
                  <c:v>1</c:v>
                </c:pt>
                <c:pt idx="2770">
                  <c:v>1</c:v>
                </c:pt>
                <c:pt idx="2771">
                  <c:v>1</c:v>
                </c:pt>
                <c:pt idx="2772">
                  <c:v>1</c:v>
                </c:pt>
                <c:pt idx="2773">
                  <c:v>1</c:v>
                </c:pt>
                <c:pt idx="2774">
                  <c:v>1</c:v>
                </c:pt>
                <c:pt idx="2775">
                  <c:v>2</c:v>
                </c:pt>
                <c:pt idx="2776">
                  <c:v>1</c:v>
                </c:pt>
                <c:pt idx="2777">
                  <c:v>1</c:v>
                </c:pt>
                <c:pt idx="2778">
                  <c:v>1</c:v>
                </c:pt>
                <c:pt idx="2779">
                  <c:v>2</c:v>
                </c:pt>
                <c:pt idx="2780">
                  <c:v>1</c:v>
                </c:pt>
                <c:pt idx="2781">
                  <c:v>1</c:v>
                </c:pt>
                <c:pt idx="2782">
                  <c:v>1</c:v>
                </c:pt>
                <c:pt idx="2783">
                  <c:v>2</c:v>
                </c:pt>
                <c:pt idx="2784">
                  <c:v>1</c:v>
                </c:pt>
                <c:pt idx="2785">
                  <c:v>2</c:v>
                </c:pt>
                <c:pt idx="2786">
                  <c:v>1</c:v>
                </c:pt>
                <c:pt idx="2787">
                  <c:v>1</c:v>
                </c:pt>
                <c:pt idx="2788">
                  <c:v>2</c:v>
                </c:pt>
                <c:pt idx="2789">
                  <c:v>1</c:v>
                </c:pt>
                <c:pt idx="2790">
                  <c:v>1</c:v>
                </c:pt>
                <c:pt idx="2791">
                  <c:v>1</c:v>
                </c:pt>
                <c:pt idx="2792">
                  <c:v>1</c:v>
                </c:pt>
                <c:pt idx="2793">
                  <c:v>1</c:v>
                </c:pt>
                <c:pt idx="2794">
                  <c:v>1</c:v>
                </c:pt>
                <c:pt idx="2795">
                  <c:v>1</c:v>
                </c:pt>
                <c:pt idx="2796">
                  <c:v>1</c:v>
                </c:pt>
                <c:pt idx="2797">
                  <c:v>2</c:v>
                </c:pt>
                <c:pt idx="2798">
                  <c:v>2</c:v>
                </c:pt>
                <c:pt idx="2799">
                  <c:v>1</c:v>
                </c:pt>
                <c:pt idx="2800">
                  <c:v>1</c:v>
                </c:pt>
                <c:pt idx="2801">
                  <c:v>2</c:v>
                </c:pt>
                <c:pt idx="2802">
                  <c:v>1</c:v>
                </c:pt>
                <c:pt idx="2803">
                  <c:v>1</c:v>
                </c:pt>
                <c:pt idx="2804">
                  <c:v>1</c:v>
                </c:pt>
                <c:pt idx="2805">
                  <c:v>1</c:v>
                </c:pt>
                <c:pt idx="2806">
                  <c:v>1</c:v>
                </c:pt>
                <c:pt idx="2807">
                  <c:v>1</c:v>
                </c:pt>
                <c:pt idx="2808">
                  <c:v>2</c:v>
                </c:pt>
                <c:pt idx="2809">
                  <c:v>1</c:v>
                </c:pt>
                <c:pt idx="2810">
                  <c:v>1</c:v>
                </c:pt>
                <c:pt idx="2811">
                  <c:v>1</c:v>
                </c:pt>
                <c:pt idx="2812">
                  <c:v>2</c:v>
                </c:pt>
                <c:pt idx="2813">
                  <c:v>2</c:v>
                </c:pt>
                <c:pt idx="2814">
                  <c:v>1</c:v>
                </c:pt>
                <c:pt idx="2815">
                  <c:v>1</c:v>
                </c:pt>
                <c:pt idx="2816">
                  <c:v>1</c:v>
                </c:pt>
                <c:pt idx="2817">
                  <c:v>1</c:v>
                </c:pt>
                <c:pt idx="2818">
                  <c:v>1</c:v>
                </c:pt>
                <c:pt idx="2819">
                  <c:v>1</c:v>
                </c:pt>
                <c:pt idx="2820">
                  <c:v>1</c:v>
                </c:pt>
                <c:pt idx="2821">
                  <c:v>1</c:v>
                </c:pt>
                <c:pt idx="2822">
                  <c:v>1</c:v>
                </c:pt>
                <c:pt idx="2823">
                  <c:v>1</c:v>
                </c:pt>
                <c:pt idx="2824">
                  <c:v>1</c:v>
                </c:pt>
                <c:pt idx="2825">
                  <c:v>1</c:v>
                </c:pt>
                <c:pt idx="2826">
                  <c:v>1</c:v>
                </c:pt>
                <c:pt idx="2827">
                  <c:v>1</c:v>
                </c:pt>
                <c:pt idx="2828">
                  <c:v>1</c:v>
                </c:pt>
                <c:pt idx="2829">
                  <c:v>1</c:v>
                </c:pt>
                <c:pt idx="2830">
                  <c:v>1</c:v>
                </c:pt>
                <c:pt idx="2831">
                  <c:v>1</c:v>
                </c:pt>
                <c:pt idx="2832">
                  <c:v>1</c:v>
                </c:pt>
                <c:pt idx="2833">
                  <c:v>1</c:v>
                </c:pt>
                <c:pt idx="2834">
                  <c:v>2</c:v>
                </c:pt>
                <c:pt idx="2835">
                  <c:v>1</c:v>
                </c:pt>
                <c:pt idx="2836">
                  <c:v>1</c:v>
                </c:pt>
                <c:pt idx="2837">
                  <c:v>1</c:v>
                </c:pt>
                <c:pt idx="2838">
                  <c:v>2</c:v>
                </c:pt>
                <c:pt idx="2839">
                  <c:v>1</c:v>
                </c:pt>
                <c:pt idx="2840">
                  <c:v>1</c:v>
                </c:pt>
                <c:pt idx="2841">
                  <c:v>1</c:v>
                </c:pt>
                <c:pt idx="2842">
                  <c:v>1</c:v>
                </c:pt>
                <c:pt idx="2843">
                  <c:v>1</c:v>
                </c:pt>
                <c:pt idx="2844">
                  <c:v>1</c:v>
                </c:pt>
                <c:pt idx="2845">
                  <c:v>1</c:v>
                </c:pt>
                <c:pt idx="2846">
                  <c:v>1</c:v>
                </c:pt>
                <c:pt idx="2847">
                  <c:v>1</c:v>
                </c:pt>
                <c:pt idx="2848">
                  <c:v>3</c:v>
                </c:pt>
                <c:pt idx="2849">
                  <c:v>1</c:v>
                </c:pt>
                <c:pt idx="2850">
                  <c:v>1</c:v>
                </c:pt>
                <c:pt idx="2851">
                  <c:v>1</c:v>
                </c:pt>
                <c:pt idx="2852">
                  <c:v>1</c:v>
                </c:pt>
                <c:pt idx="2853">
                  <c:v>1</c:v>
                </c:pt>
                <c:pt idx="2854">
                  <c:v>1</c:v>
                </c:pt>
                <c:pt idx="2855">
                  <c:v>1</c:v>
                </c:pt>
                <c:pt idx="2856">
                  <c:v>1</c:v>
                </c:pt>
                <c:pt idx="2857">
                  <c:v>1</c:v>
                </c:pt>
                <c:pt idx="2858">
                  <c:v>1</c:v>
                </c:pt>
                <c:pt idx="2859">
                  <c:v>1</c:v>
                </c:pt>
                <c:pt idx="2860">
                  <c:v>1</c:v>
                </c:pt>
                <c:pt idx="2861">
                  <c:v>1</c:v>
                </c:pt>
                <c:pt idx="2862">
                  <c:v>1</c:v>
                </c:pt>
                <c:pt idx="2863">
                  <c:v>2</c:v>
                </c:pt>
                <c:pt idx="2864">
                  <c:v>2</c:v>
                </c:pt>
                <c:pt idx="2865">
                  <c:v>2</c:v>
                </c:pt>
                <c:pt idx="2866">
                  <c:v>3</c:v>
                </c:pt>
                <c:pt idx="2867">
                  <c:v>1</c:v>
                </c:pt>
                <c:pt idx="2868">
                  <c:v>1</c:v>
                </c:pt>
                <c:pt idx="2869">
                  <c:v>1</c:v>
                </c:pt>
                <c:pt idx="2870">
                  <c:v>1</c:v>
                </c:pt>
                <c:pt idx="2871">
                  <c:v>1</c:v>
                </c:pt>
                <c:pt idx="2872">
                  <c:v>1</c:v>
                </c:pt>
                <c:pt idx="2873">
                  <c:v>1</c:v>
                </c:pt>
                <c:pt idx="2874">
                  <c:v>1</c:v>
                </c:pt>
                <c:pt idx="2875">
                  <c:v>1</c:v>
                </c:pt>
                <c:pt idx="2876">
                  <c:v>1</c:v>
                </c:pt>
                <c:pt idx="2877">
                  <c:v>1</c:v>
                </c:pt>
                <c:pt idx="2878">
                  <c:v>1</c:v>
                </c:pt>
                <c:pt idx="2879">
                  <c:v>1</c:v>
                </c:pt>
                <c:pt idx="2880">
                  <c:v>1</c:v>
                </c:pt>
                <c:pt idx="2881">
                  <c:v>1</c:v>
                </c:pt>
                <c:pt idx="2882">
                  <c:v>1</c:v>
                </c:pt>
                <c:pt idx="2883">
                  <c:v>1</c:v>
                </c:pt>
                <c:pt idx="2884">
                  <c:v>1</c:v>
                </c:pt>
                <c:pt idx="2885">
                  <c:v>1</c:v>
                </c:pt>
                <c:pt idx="2886">
                  <c:v>1</c:v>
                </c:pt>
                <c:pt idx="2887">
                  <c:v>1</c:v>
                </c:pt>
                <c:pt idx="2888">
                  <c:v>1</c:v>
                </c:pt>
                <c:pt idx="2889">
                  <c:v>1</c:v>
                </c:pt>
                <c:pt idx="2890">
                  <c:v>1</c:v>
                </c:pt>
                <c:pt idx="2891">
                  <c:v>1</c:v>
                </c:pt>
                <c:pt idx="2892">
                  <c:v>1</c:v>
                </c:pt>
                <c:pt idx="2893">
                  <c:v>1</c:v>
                </c:pt>
                <c:pt idx="2894">
                  <c:v>1</c:v>
                </c:pt>
                <c:pt idx="2895">
                  <c:v>3</c:v>
                </c:pt>
                <c:pt idx="2896">
                  <c:v>1</c:v>
                </c:pt>
                <c:pt idx="2897">
                  <c:v>1</c:v>
                </c:pt>
                <c:pt idx="2898">
                  <c:v>1</c:v>
                </c:pt>
                <c:pt idx="2899">
                  <c:v>1</c:v>
                </c:pt>
                <c:pt idx="2900">
                  <c:v>2</c:v>
                </c:pt>
                <c:pt idx="2901">
                  <c:v>1</c:v>
                </c:pt>
                <c:pt idx="2902">
                  <c:v>1</c:v>
                </c:pt>
                <c:pt idx="2903">
                  <c:v>1</c:v>
                </c:pt>
                <c:pt idx="2904">
                  <c:v>1</c:v>
                </c:pt>
                <c:pt idx="2905">
                  <c:v>1</c:v>
                </c:pt>
                <c:pt idx="2906">
                  <c:v>1</c:v>
                </c:pt>
                <c:pt idx="2907">
                  <c:v>1</c:v>
                </c:pt>
                <c:pt idx="2908">
                  <c:v>2</c:v>
                </c:pt>
                <c:pt idx="2909">
                  <c:v>1</c:v>
                </c:pt>
                <c:pt idx="2910">
                  <c:v>1</c:v>
                </c:pt>
                <c:pt idx="2911">
                  <c:v>1</c:v>
                </c:pt>
                <c:pt idx="2912">
                  <c:v>3</c:v>
                </c:pt>
                <c:pt idx="2913">
                  <c:v>1</c:v>
                </c:pt>
                <c:pt idx="2914">
                  <c:v>1</c:v>
                </c:pt>
                <c:pt idx="2915">
                  <c:v>1</c:v>
                </c:pt>
                <c:pt idx="2916">
                  <c:v>1</c:v>
                </c:pt>
                <c:pt idx="2917">
                  <c:v>2</c:v>
                </c:pt>
                <c:pt idx="2918">
                  <c:v>1</c:v>
                </c:pt>
                <c:pt idx="2919">
                  <c:v>1</c:v>
                </c:pt>
                <c:pt idx="2920">
                  <c:v>1</c:v>
                </c:pt>
                <c:pt idx="2921">
                  <c:v>2</c:v>
                </c:pt>
                <c:pt idx="2922">
                  <c:v>1</c:v>
                </c:pt>
                <c:pt idx="2923">
                  <c:v>1</c:v>
                </c:pt>
                <c:pt idx="2924">
                  <c:v>1</c:v>
                </c:pt>
                <c:pt idx="2925">
                  <c:v>1</c:v>
                </c:pt>
                <c:pt idx="2926">
                  <c:v>1</c:v>
                </c:pt>
                <c:pt idx="2927">
                  <c:v>3</c:v>
                </c:pt>
                <c:pt idx="2928">
                  <c:v>1</c:v>
                </c:pt>
                <c:pt idx="2929">
                  <c:v>1</c:v>
                </c:pt>
                <c:pt idx="2930">
                  <c:v>1</c:v>
                </c:pt>
                <c:pt idx="2931">
                  <c:v>1</c:v>
                </c:pt>
                <c:pt idx="2932">
                  <c:v>2</c:v>
                </c:pt>
                <c:pt idx="2933">
                  <c:v>1</c:v>
                </c:pt>
                <c:pt idx="2934">
                  <c:v>1</c:v>
                </c:pt>
                <c:pt idx="2935">
                  <c:v>2</c:v>
                </c:pt>
                <c:pt idx="2936">
                  <c:v>1</c:v>
                </c:pt>
                <c:pt idx="2937">
                  <c:v>1</c:v>
                </c:pt>
                <c:pt idx="2938">
                  <c:v>1</c:v>
                </c:pt>
                <c:pt idx="2939">
                  <c:v>2</c:v>
                </c:pt>
                <c:pt idx="2940">
                  <c:v>1</c:v>
                </c:pt>
                <c:pt idx="2941">
                  <c:v>3</c:v>
                </c:pt>
                <c:pt idx="2942">
                  <c:v>1</c:v>
                </c:pt>
                <c:pt idx="2943">
                  <c:v>1</c:v>
                </c:pt>
                <c:pt idx="2944">
                  <c:v>1</c:v>
                </c:pt>
                <c:pt idx="2945">
                  <c:v>1</c:v>
                </c:pt>
                <c:pt idx="2946">
                  <c:v>1</c:v>
                </c:pt>
                <c:pt idx="2947">
                  <c:v>1</c:v>
                </c:pt>
                <c:pt idx="2948">
                  <c:v>1</c:v>
                </c:pt>
                <c:pt idx="2949">
                  <c:v>1</c:v>
                </c:pt>
                <c:pt idx="2950">
                  <c:v>1</c:v>
                </c:pt>
                <c:pt idx="2951">
                  <c:v>1</c:v>
                </c:pt>
                <c:pt idx="2952">
                  <c:v>1</c:v>
                </c:pt>
                <c:pt idx="2953">
                  <c:v>1</c:v>
                </c:pt>
                <c:pt idx="2954">
                  <c:v>1</c:v>
                </c:pt>
                <c:pt idx="2955">
                  <c:v>1</c:v>
                </c:pt>
                <c:pt idx="2956">
                  <c:v>1</c:v>
                </c:pt>
                <c:pt idx="2957">
                  <c:v>1</c:v>
                </c:pt>
                <c:pt idx="2958">
                  <c:v>2</c:v>
                </c:pt>
                <c:pt idx="2959">
                  <c:v>2</c:v>
                </c:pt>
                <c:pt idx="2960">
                  <c:v>2</c:v>
                </c:pt>
                <c:pt idx="2961">
                  <c:v>1</c:v>
                </c:pt>
                <c:pt idx="2962">
                  <c:v>2</c:v>
                </c:pt>
                <c:pt idx="2963">
                  <c:v>2</c:v>
                </c:pt>
                <c:pt idx="2964">
                  <c:v>2</c:v>
                </c:pt>
                <c:pt idx="2965">
                  <c:v>1</c:v>
                </c:pt>
                <c:pt idx="2966">
                  <c:v>1</c:v>
                </c:pt>
                <c:pt idx="2967">
                  <c:v>4</c:v>
                </c:pt>
                <c:pt idx="2968">
                  <c:v>2</c:v>
                </c:pt>
                <c:pt idx="2969">
                  <c:v>1</c:v>
                </c:pt>
                <c:pt idx="2970">
                  <c:v>2</c:v>
                </c:pt>
                <c:pt idx="2971">
                  <c:v>1</c:v>
                </c:pt>
                <c:pt idx="2972">
                  <c:v>1</c:v>
                </c:pt>
                <c:pt idx="2973">
                  <c:v>1</c:v>
                </c:pt>
                <c:pt idx="2974">
                  <c:v>1</c:v>
                </c:pt>
                <c:pt idx="2975">
                  <c:v>1</c:v>
                </c:pt>
                <c:pt idx="2976">
                  <c:v>2</c:v>
                </c:pt>
                <c:pt idx="2977">
                  <c:v>1</c:v>
                </c:pt>
                <c:pt idx="2978">
                  <c:v>1</c:v>
                </c:pt>
                <c:pt idx="2979">
                  <c:v>1</c:v>
                </c:pt>
                <c:pt idx="2980">
                  <c:v>1</c:v>
                </c:pt>
                <c:pt idx="2981">
                  <c:v>1</c:v>
                </c:pt>
                <c:pt idx="2982">
                  <c:v>1</c:v>
                </c:pt>
                <c:pt idx="2983">
                  <c:v>1</c:v>
                </c:pt>
                <c:pt idx="2984">
                  <c:v>1</c:v>
                </c:pt>
                <c:pt idx="2985">
                  <c:v>3</c:v>
                </c:pt>
                <c:pt idx="2986">
                  <c:v>2</c:v>
                </c:pt>
                <c:pt idx="2987">
                  <c:v>1</c:v>
                </c:pt>
                <c:pt idx="2988">
                  <c:v>1</c:v>
                </c:pt>
                <c:pt idx="2989">
                  <c:v>1</c:v>
                </c:pt>
                <c:pt idx="2990">
                  <c:v>1</c:v>
                </c:pt>
                <c:pt idx="2991">
                  <c:v>1</c:v>
                </c:pt>
                <c:pt idx="2992">
                  <c:v>1</c:v>
                </c:pt>
                <c:pt idx="2993">
                  <c:v>1</c:v>
                </c:pt>
                <c:pt idx="2994">
                  <c:v>1</c:v>
                </c:pt>
                <c:pt idx="2995">
                  <c:v>1</c:v>
                </c:pt>
                <c:pt idx="2996">
                  <c:v>1</c:v>
                </c:pt>
                <c:pt idx="2997">
                  <c:v>1</c:v>
                </c:pt>
                <c:pt idx="2998">
                  <c:v>1</c:v>
                </c:pt>
                <c:pt idx="2999">
                  <c:v>1</c:v>
                </c:pt>
                <c:pt idx="3000">
                  <c:v>1</c:v>
                </c:pt>
                <c:pt idx="3001">
                  <c:v>1</c:v>
                </c:pt>
                <c:pt idx="3002">
                  <c:v>1</c:v>
                </c:pt>
                <c:pt idx="3003">
                  <c:v>1</c:v>
                </c:pt>
                <c:pt idx="3004">
                  <c:v>1</c:v>
                </c:pt>
                <c:pt idx="3005">
                  <c:v>1</c:v>
                </c:pt>
                <c:pt idx="3006">
                  <c:v>1</c:v>
                </c:pt>
                <c:pt idx="3007">
                  <c:v>1</c:v>
                </c:pt>
                <c:pt idx="3008">
                  <c:v>1</c:v>
                </c:pt>
                <c:pt idx="3009">
                  <c:v>1</c:v>
                </c:pt>
                <c:pt idx="3010">
                  <c:v>3</c:v>
                </c:pt>
                <c:pt idx="3011">
                  <c:v>1</c:v>
                </c:pt>
                <c:pt idx="3012">
                  <c:v>1</c:v>
                </c:pt>
                <c:pt idx="3013">
                  <c:v>1</c:v>
                </c:pt>
                <c:pt idx="3014">
                  <c:v>1</c:v>
                </c:pt>
                <c:pt idx="3015">
                  <c:v>1</c:v>
                </c:pt>
                <c:pt idx="3016">
                  <c:v>1</c:v>
                </c:pt>
                <c:pt idx="3017">
                  <c:v>1</c:v>
                </c:pt>
                <c:pt idx="3018">
                  <c:v>1</c:v>
                </c:pt>
                <c:pt idx="3019">
                  <c:v>1</c:v>
                </c:pt>
                <c:pt idx="3020">
                  <c:v>1</c:v>
                </c:pt>
                <c:pt idx="3021">
                  <c:v>1</c:v>
                </c:pt>
                <c:pt idx="3022">
                  <c:v>1</c:v>
                </c:pt>
                <c:pt idx="3023">
                  <c:v>1</c:v>
                </c:pt>
                <c:pt idx="3024">
                  <c:v>1</c:v>
                </c:pt>
                <c:pt idx="3025">
                  <c:v>1</c:v>
                </c:pt>
                <c:pt idx="3026">
                  <c:v>2</c:v>
                </c:pt>
                <c:pt idx="3027">
                  <c:v>2</c:v>
                </c:pt>
                <c:pt idx="3028">
                  <c:v>1</c:v>
                </c:pt>
                <c:pt idx="3029">
                  <c:v>1</c:v>
                </c:pt>
                <c:pt idx="3030">
                  <c:v>1</c:v>
                </c:pt>
                <c:pt idx="3031">
                  <c:v>2</c:v>
                </c:pt>
                <c:pt idx="3032">
                  <c:v>2</c:v>
                </c:pt>
                <c:pt idx="3033">
                  <c:v>1</c:v>
                </c:pt>
                <c:pt idx="3034">
                  <c:v>1</c:v>
                </c:pt>
                <c:pt idx="3035">
                  <c:v>1</c:v>
                </c:pt>
                <c:pt idx="3036">
                  <c:v>1</c:v>
                </c:pt>
                <c:pt idx="3037">
                  <c:v>1</c:v>
                </c:pt>
                <c:pt idx="3038">
                  <c:v>1</c:v>
                </c:pt>
                <c:pt idx="3039">
                  <c:v>1</c:v>
                </c:pt>
                <c:pt idx="3040">
                  <c:v>2</c:v>
                </c:pt>
                <c:pt idx="3041">
                  <c:v>1</c:v>
                </c:pt>
                <c:pt idx="3042">
                  <c:v>1</c:v>
                </c:pt>
                <c:pt idx="3043">
                  <c:v>1</c:v>
                </c:pt>
                <c:pt idx="3044">
                  <c:v>1</c:v>
                </c:pt>
                <c:pt idx="3045">
                  <c:v>1</c:v>
                </c:pt>
                <c:pt idx="3046">
                  <c:v>1</c:v>
                </c:pt>
                <c:pt idx="3047">
                  <c:v>1</c:v>
                </c:pt>
                <c:pt idx="3048">
                  <c:v>1</c:v>
                </c:pt>
                <c:pt idx="3049">
                  <c:v>1</c:v>
                </c:pt>
                <c:pt idx="3050">
                  <c:v>1</c:v>
                </c:pt>
                <c:pt idx="3051">
                  <c:v>1</c:v>
                </c:pt>
                <c:pt idx="3052">
                  <c:v>1</c:v>
                </c:pt>
                <c:pt idx="3053">
                  <c:v>1</c:v>
                </c:pt>
                <c:pt idx="3054">
                  <c:v>2</c:v>
                </c:pt>
                <c:pt idx="3055">
                  <c:v>1</c:v>
                </c:pt>
                <c:pt idx="3056">
                  <c:v>2</c:v>
                </c:pt>
                <c:pt idx="3057">
                  <c:v>1</c:v>
                </c:pt>
                <c:pt idx="3058">
                  <c:v>2</c:v>
                </c:pt>
                <c:pt idx="3059">
                  <c:v>1</c:v>
                </c:pt>
                <c:pt idx="3060">
                  <c:v>1</c:v>
                </c:pt>
                <c:pt idx="3061">
                  <c:v>1</c:v>
                </c:pt>
                <c:pt idx="3062">
                  <c:v>1</c:v>
                </c:pt>
                <c:pt idx="3063">
                  <c:v>1</c:v>
                </c:pt>
                <c:pt idx="3064">
                  <c:v>1</c:v>
                </c:pt>
                <c:pt idx="3065">
                  <c:v>4</c:v>
                </c:pt>
                <c:pt idx="3066">
                  <c:v>3</c:v>
                </c:pt>
                <c:pt idx="3067">
                  <c:v>3</c:v>
                </c:pt>
                <c:pt idx="3068">
                  <c:v>1</c:v>
                </c:pt>
                <c:pt idx="3069">
                  <c:v>1</c:v>
                </c:pt>
                <c:pt idx="3070">
                  <c:v>2</c:v>
                </c:pt>
                <c:pt idx="3071">
                  <c:v>1</c:v>
                </c:pt>
                <c:pt idx="3072">
                  <c:v>1</c:v>
                </c:pt>
                <c:pt idx="3073">
                  <c:v>1</c:v>
                </c:pt>
                <c:pt idx="3074">
                  <c:v>2</c:v>
                </c:pt>
                <c:pt idx="3075">
                  <c:v>1</c:v>
                </c:pt>
                <c:pt idx="3076">
                  <c:v>1</c:v>
                </c:pt>
                <c:pt idx="3077">
                  <c:v>2</c:v>
                </c:pt>
                <c:pt idx="3078">
                  <c:v>2</c:v>
                </c:pt>
                <c:pt idx="3079">
                  <c:v>3</c:v>
                </c:pt>
                <c:pt idx="3080">
                  <c:v>2</c:v>
                </c:pt>
                <c:pt idx="3081">
                  <c:v>1</c:v>
                </c:pt>
                <c:pt idx="3082">
                  <c:v>1</c:v>
                </c:pt>
                <c:pt idx="3083">
                  <c:v>1</c:v>
                </c:pt>
                <c:pt idx="3084">
                  <c:v>1</c:v>
                </c:pt>
                <c:pt idx="3085">
                  <c:v>1</c:v>
                </c:pt>
                <c:pt idx="3086">
                  <c:v>2</c:v>
                </c:pt>
                <c:pt idx="3087">
                  <c:v>1</c:v>
                </c:pt>
                <c:pt idx="3088">
                  <c:v>1</c:v>
                </c:pt>
                <c:pt idx="3089">
                  <c:v>1</c:v>
                </c:pt>
                <c:pt idx="3090">
                  <c:v>1</c:v>
                </c:pt>
                <c:pt idx="3091">
                  <c:v>1</c:v>
                </c:pt>
                <c:pt idx="3092">
                  <c:v>1</c:v>
                </c:pt>
                <c:pt idx="3093">
                  <c:v>1</c:v>
                </c:pt>
                <c:pt idx="3094">
                  <c:v>1</c:v>
                </c:pt>
                <c:pt idx="3095">
                  <c:v>1</c:v>
                </c:pt>
                <c:pt idx="3096">
                  <c:v>1</c:v>
                </c:pt>
                <c:pt idx="3097">
                  <c:v>3</c:v>
                </c:pt>
                <c:pt idx="3098">
                  <c:v>1</c:v>
                </c:pt>
                <c:pt idx="3099">
                  <c:v>1</c:v>
                </c:pt>
                <c:pt idx="3100">
                  <c:v>1</c:v>
                </c:pt>
                <c:pt idx="3101">
                  <c:v>2</c:v>
                </c:pt>
                <c:pt idx="3102">
                  <c:v>1</c:v>
                </c:pt>
                <c:pt idx="3103">
                  <c:v>1</c:v>
                </c:pt>
                <c:pt idx="3104">
                  <c:v>1</c:v>
                </c:pt>
                <c:pt idx="3105">
                  <c:v>2</c:v>
                </c:pt>
                <c:pt idx="3106">
                  <c:v>1</c:v>
                </c:pt>
                <c:pt idx="3107">
                  <c:v>1</c:v>
                </c:pt>
                <c:pt idx="3108">
                  <c:v>1</c:v>
                </c:pt>
                <c:pt idx="3109">
                  <c:v>2</c:v>
                </c:pt>
                <c:pt idx="3110">
                  <c:v>1</c:v>
                </c:pt>
                <c:pt idx="3111">
                  <c:v>1</c:v>
                </c:pt>
                <c:pt idx="3112">
                  <c:v>1</c:v>
                </c:pt>
                <c:pt idx="3113">
                  <c:v>1</c:v>
                </c:pt>
                <c:pt idx="3114">
                  <c:v>1</c:v>
                </c:pt>
                <c:pt idx="3115">
                  <c:v>2</c:v>
                </c:pt>
                <c:pt idx="3116">
                  <c:v>1</c:v>
                </c:pt>
                <c:pt idx="3117">
                  <c:v>1</c:v>
                </c:pt>
                <c:pt idx="3118">
                  <c:v>1</c:v>
                </c:pt>
                <c:pt idx="3119">
                  <c:v>1</c:v>
                </c:pt>
                <c:pt idx="3120">
                  <c:v>2</c:v>
                </c:pt>
                <c:pt idx="3121">
                  <c:v>1</c:v>
                </c:pt>
                <c:pt idx="3122">
                  <c:v>1</c:v>
                </c:pt>
                <c:pt idx="3123">
                  <c:v>1</c:v>
                </c:pt>
                <c:pt idx="3124">
                  <c:v>1</c:v>
                </c:pt>
                <c:pt idx="3125">
                  <c:v>1</c:v>
                </c:pt>
                <c:pt idx="3126">
                  <c:v>1</c:v>
                </c:pt>
                <c:pt idx="3127">
                  <c:v>1</c:v>
                </c:pt>
                <c:pt idx="3128">
                  <c:v>1</c:v>
                </c:pt>
                <c:pt idx="3129">
                  <c:v>2</c:v>
                </c:pt>
                <c:pt idx="3130">
                  <c:v>1</c:v>
                </c:pt>
                <c:pt idx="3131">
                  <c:v>1</c:v>
                </c:pt>
                <c:pt idx="3132">
                  <c:v>1</c:v>
                </c:pt>
                <c:pt idx="3133">
                  <c:v>1</c:v>
                </c:pt>
                <c:pt idx="3134">
                  <c:v>1</c:v>
                </c:pt>
                <c:pt idx="3135">
                  <c:v>1</c:v>
                </c:pt>
                <c:pt idx="3136">
                  <c:v>1</c:v>
                </c:pt>
                <c:pt idx="3137">
                  <c:v>1</c:v>
                </c:pt>
                <c:pt idx="3138">
                  <c:v>1</c:v>
                </c:pt>
                <c:pt idx="3139">
                  <c:v>1</c:v>
                </c:pt>
                <c:pt idx="3140">
                  <c:v>1</c:v>
                </c:pt>
                <c:pt idx="3141">
                  <c:v>1</c:v>
                </c:pt>
                <c:pt idx="3142">
                  <c:v>1</c:v>
                </c:pt>
                <c:pt idx="3143">
                  <c:v>1</c:v>
                </c:pt>
                <c:pt idx="3144">
                  <c:v>3</c:v>
                </c:pt>
                <c:pt idx="3145">
                  <c:v>3</c:v>
                </c:pt>
                <c:pt idx="3146">
                  <c:v>3</c:v>
                </c:pt>
                <c:pt idx="3147">
                  <c:v>1</c:v>
                </c:pt>
                <c:pt idx="3148">
                  <c:v>1</c:v>
                </c:pt>
                <c:pt idx="3149">
                  <c:v>1</c:v>
                </c:pt>
                <c:pt idx="3150">
                  <c:v>1</c:v>
                </c:pt>
                <c:pt idx="3151">
                  <c:v>1</c:v>
                </c:pt>
                <c:pt idx="3152">
                  <c:v>1</c:v>
                </c:pt>
                <c:pt idx="3153">
                  <c:v>1</c:v>
                </c:pt>
                <c:pt idx="3154">
                  <c:v>1</c:v>
                </c:pt>
                <c:pt idx="3155">
                  <c:v>1</c:v>
                </c:pt>
                <c:pt idx="3156">
                  <c:v>1</c:v>
                </c:pt>
                <c:pt idx="3157">
                  <c:v>1</c:v>
                </c:pt>
                <c:pt idx="3158">
                  <c:v>1</c:v>
                </c:pt>
                <c:pt idx="3159">
                  <c:v>1</c:v>
                </c:pt>
                <c:pt idx="3160">
                  <c:v>1</c:v>
                </c:pt>
                <c:pt idx="3161">
                  <c:v>1</c:v>
                </c:pt>
                <c:pt idx="3162">
                  <c:v>1</c:v>
                </c:pt>
                <c:pt idx="3163">
                  <c:v>1</c:v>
                </c:pt>
                <c:pt idx="3164">
                  <c:v>1</c:v>
                </c:pt>
                <c:pt idx="3165">
                  <c:v>1</c:v>
                </c:pt>
                <c:pt idx="3166">
                  <c:v>1</c:v>
                </c:pt>
                <c:pt idx="3167">
                  <c:v>1</c:v>
                </c:pt>
                <c:pt idx="3168">
                  <c:v>1</c:v>
                </c:pt>
                <c:pt idx="3169">
                  <c:v>2</c:v>
                </c:pt>
                <c:pt idx="3170">
                  <c:v>1</c:v>
                </c:pt>
                <c:pt idx="3171">
                  <c:v>1</c:v>
                </c:pt>
                <c:pt idx="3172">
                  <c:v>1</c:v>
                </c:pt>
                <c:pt idx="3173">
                  <c:v>1</c:v>
                </c:pt>
                <c:pt idx="3174">
                  <c:v>2</c:v>
                </c:pt>
                <c:pt idx="3175">
                  <c:v>1</c:v>
                </c:pt>
                <c:pt idx="3176">
                  <c:v>1</c:v>
                </c:pt>
                <c:pt idx="3177">
                  <c:v>2</c:v>
                </c:pt>
                <c:pt idx="3178">
                  <c:v>1</c:v>
                </c:pt>
                <c:pt idx="3179">
                  <c:v>2</c:v>
                </c:pt>
                <c:pt idx="3180">
                  <c:v>1</c:v>
                </c:pt>
                <c:pt idx="3181">
                  <c:v>2</c:v>
                </c:pt>
                <c:pt idx="3182">
                  <c:v>1</c:v>
                </c:pt>
                <c:pt idx="3183">
                  <c:v>1</c:v>
                </c:pt>
                <c:pt idx="3184">
                  <c:v>1</c:v>
                </c:pt>
                <c:pt idx="3185">
                  <c:v>1</c:v>
                </c:pt>
                <c:pt idx="3186">
                  <c:v>1</c:v>
                </c:pt>
                <c:pt idx="3187">
                  <c:v>1</c:v>
                </c:pt>
                <c:pt idx="3188">
                  <c:v>1</c:v>
                </c:pt>
                <c:pt idx="3189">
                  <c:v>1</c:v>
                </c:pt>
                <c:pt idx="3190">
                  <c:v>2</c:v>
                </c:pt>
                <c:pt idx="3191">
                  <c:v>2</c:v>
                </c:pt>
                <c:pt idx="3192">
                  <c:v>1</c:v>
                </c:pt>
                <c:pt idx="3193">
                  <c:v>1</c:v>
                </c:pt>
                <c:pt idx="3194">
                  <c:v>1</c:v>
                </c:pt>
                <c:pt idx="3195">
                  <c:v>1</c:v>
                </c:pt>
                <c:pt idx="3196">
                  <c:v>2</c:v>
                </c:pt>
                <c:pt idx="3197">
                  <c:v>1</c:v>
                </c:pt>
                <c:pt idx="3198">
                  <c:v>2</c:v>
                </c:pt>
                <c:pt idx="3199">
                  <c:v>1</c:v>
                </c:pt>
                <c:pt idx="3200">
                  <c:v>1</c:v>
                </c:pt>
                <c:pt idx="3201">
                  <c:v>1</c:v>
                </c:pt>
                <c:pt idx="3202">
                  <c:v>1</c:v>
                </c:pt>
                <c:pt idx="3203">
                  <c:v>2</c:v>
                </c:pt>
                <c:pt idx="3204">
                  <c:v>1</c:v>
                </c:pt>
                <c:pt idx="3205">
                  <c:v>1</c:v>
                </c:pt>
                <c:pt idx="3206">
                  <c:v>1</c:v>
                </c:pt>
                <c:pt idx="3207">
                  <c:v>2</c:v>
                </c:pt>
                <c:pt idx="3208">
                  <c:v>2</c:v>
                </c:pt>
                <c:pt idx="3209">
                  <c:v>1</c:v>
                </c:pt>
                <c:pt idx="3210">
                  <c:v>1</c:v>
                </c:pt>
                <c:pt idx="3211">
                  <c:v>2</c:v>
                </c:pt>
                <c:pt idx="3212">
                  <c:v>2</c:v>
                </c:pt>
                <c:pt idx="3213">
                  <c:v>2</c:v>
                </c:pt>
                <c:pt idx="3214">
                  <c:v>3</c:v>
                </c:pt>
                <c:pt idx="3215">
                  <c:v>1</c:v>
                </c:pt>
                <c:pt idx="3216">
                  <c:v>1</c:v>
                </c:pt>
                <c:pt idx="3217">
                  <c:v>1</c:v>
                </c:pt>
                <c:pt idx="3218">
                  <c:v>2</c:v>
                </c:pt>
                <c:pt idx="3219">
                  <c:v>1</c:v>
                </c:pt>
                <c:pt idx="3220">
                  <c:v>1</c:v>
                </c:pt>
                <c:pt idx="3221">
                  <c:v>1</c:v>
                </c:pt>
                <c:pt idx="3222">
                  <c:v>2</c:v>
                </c:pt>
                <c:pt idx="3223">
                  <c:v>2</c:v>
                </c:pt>
                <c:pt idx="3224">
                  <c:v>1</c:v>
                </c:pt>
                <c:pt idx="3225">
                  <c:v>1</c:v>
                </c:pt>
                <c:pt idx="3226">
                  <c:v>1</c:v>
                </c:pt>
                <c:pt idx="3227">
                  <c:v>1</c:v>
                </c:pt>
                <c:pt idx="3228">
                  <c:v>1</c:v>
                </c:pt>
                <c:pt idx="3229">
                  <c:v>2</c:v>
                </c:pt>
                <c:pt idx="3230">
                  <c:v>2</c:v>
                </c:pt>
                <c:pt idx="3231">
                  <c:v>1</c:v>
                </c:pt>
                <c:pt idx="3232">
                  <c:v>1</c:v>
                </c:pt>
                <c:pt idx="3233">
                  <c:v>1</c:v>
                </c:pt>
                <c:pt idx="3234">
                  <c:v>5</c:v>
                </c:pt>
                <c:pt idx="3235">
                  <c:v>1</c:v>
                </c:pt>
                <c:pt idx="3236">
                  <c:v>1</c:v>
                </c:pt>
                <c:pt idx="3237">
                  <c:v>2</c:v>
                </c:pt>
                <c:pt idx="3238">
                  <c:v>1</c:v>
                </c:pt>
                <c:pt idx="3239">
                  <c:v>1</c:v>
                </c:pt>
                <c:pt idx="3240">
                  <c:v>1</c:v>
                </c:pt>
                <c:pt idx="3241">
                  <c:v>1</c:v>
                </c:pt>
                <c:pt idx="3242">
                  <c:v>1</c:v>
                </c:pt>
                <c:pt idx="3243">
                  <c:v>2</c:v>
                </c:pt>
                <c:pt idx="3244">
                  <c:v>5</c:v>
                </c:pt>
                <c:pt idx="3245">
                  <c:v>1</c:v>
                </c:pt>
                <c:pt idx="3246">
                  <c:v>2</c:v>
                </c:pt>
                <c:pt idx="3247">
                  <c:v>1</c:v>
                </c:pt>
                <c:pt idx="3248">
                  <c:v>1</c:v>
                </c:pt>
                <c:pt idx="3249">
                  <c:v>1</c:v>
                </c:pt>
                <c:pt idx="3250">
                  <c:v>2</c:v>
                </c:pt>
                <c:pt idx="3251">
                  <c:v>2</c:v>
                </c:pt>
                <c:pt idx="3252">
                  <c:v>6</c:v>
                </c:pt>
                <c:pt idx="3253">
                  <c:v>4</c:v>
                </c:pt>
                <c:pt idx="3254">
                  <c:v>2</c:v>
                </c:pt>
                <c:pt idx="3255">
                  <c:v>2</c:v>
                </c:pt>
                <c:pt idx="3256">
                  <c:v>1</c:v>
                </c:pt>
                <c:pt idx="3257">
                  <c:v>1</c:v>
                </c:pt>
                <c:pt idx="3258">
                  <c:v>1</c:v>
                </c:pt>
                <c:pt idx="3259">
                  <c:v>1</c:v>
                </c:pt>
                <c:pt idx="3260">
                  <c:v>2</c:v>
                </c:pt>
                <c:pt idx="3261">
                  <c:v>1</c:v>
                </c:pt>
                <c:pt idx="3262">
                  <c:v>3</c:v>
                </c:pt>
                <c:pt idx="3263">
                  <c:v>2</c:v>
                </c:pt>
                <c:pt idx="3264">
                  <c:v>1</c:v>
                </c:pt>
                <c:pt idx="3265">
                  <c:v>2</c:v>
                </c:pt>
                <c:pt idx="3266">
                  <c:v>1</c:v>
                </c:pt>
                <c:pt idx="3267">
                  <c:v>2</c:v>
                </c:pt>
                <c:pt idx="3268">
                  <c:v>1</c:v>
                </c:pt>
                <c:pt idx="3269">
                  <c:v>1</c:v>
                </c:pt>
                <c:pt idx="3270">
                  <c:v>1</c:v>
                </c:pt>
                <c:pt idx="3271">
                  <c:v>3</c:v>
                </c:pt>
                <c:pt idx="3272">
                  <c:v>1</c:v>
                </c:pt>
                <c:pt idx="3273">
                  <c:v>1</c:v>
                </c:pt>
                <c:pt idx="3274">
                  <c:v>3</c:v>
                </c:pt>
                <c:pt idx="3275">
                  <c:v>1</c:v>
                </c:pt>
                <c:pt idx="3276">
                  <c:v>1</c:v>
                </c:pt>
                <c:pt idx="3277">
                  <c:v>2</c:v>
                </c:pt>
                <c:pt idx="3278">
                  <c:v>1</c:v>
                </c:pt>
                <c:pt idx="3279">
                  <c:v>1</c:v>
                </c:pt>
                <c:pt idx="3280">
                  <c:v>1</c:v>
                </c:pt>
                <c:pt idx="3281">
                  <c:v>2</c:v>
                </c:pt>
                <c:pt idx="3282">
                  <c:v>2</c:v>
                </c:pt>
                <c:pt idx="3283">
                  <c:v>1</c:v>
                </c:pt>
                <c:pt idx="3284">
                  <c:v>1</c:v>
                </c:pt>
                <c:pt idx="3285">
                  <c:v>1</c:v>
                </c:pt>
                <c:pt idx="3286">
                  <c:v>2</c:v>
                </c:pt>
                <c:pt idx="3287">
                  <c:v>1</c:v>
                </c:pt>
                <c:pt idx="3288">
                  <c:v>1</c:v>
                </c:pt>
                <c:pt idx="3289">
                  <c:v>1</c:v>
                </c:pt>
                <c:pt idx="3290">
                  <c:v>2</c:v>
                </c:pt>
                <c:pt idx="3291">
                  <c:v>1</c:v>
                </c:pt>
                <c:pt idx="3292">
                  <c:v>1</c:v>
                </c:pt>
                <c:pt idx="3293">
                  <c:v>2</c:v>
                </c:pt>
                <c:pt idx="3294">
                  <c:v>1</c:v>
                </c:pt>
                <c:pt idx="3295">
                  <c:v>1</c:v>
                </c:pt>
                <c:pt idx="3296">
                  <c:v>1</c:v>
                </c:pt>
                <c:pt idx="3297">
                  <c:v>1</c:v>
                </c:pt>
                <c:pt idx="3298">
                  <c:v>1</c:v>
                </c:pt>
                <c:pt idx="3299">
                  <c:v>1</c:v>
                </c:pt>
                <c:pt idx="3300">
                  <c:v>1</c:v>
                </c:pt>
                <c:pt idx="3301">
                  <c:v>1</c:v>
                </c:pt>
                <c:pt idx="3302">
                  <c:v>1</c:v>
                </c:pt>
                <c:pt idx="3303">
                  <c:v>3</c:v>
                </c:pt>
                <c:pt idx="3304">
                  <c:v>1</c:v>
                </c:pt>
                <c:pt idx="3305">
                  <c:v>1</c:v>
                </c:pt>
                <c:pt idx="3306">
                  <c:v>2</c:v>
                </c:pt>
                <c:pt idx="3307">
                  <c:v>1</c:v>
                </c:pt>
                <c:pt idx="3308">
                  <c:v>4</c:v>
                </c:pt>
                <c:pt idx="3309">
                  <c:v>1</c:v>
                </c:pt>
                <c:pt idx="3310">
                  <c:v>1</c:v>
                </c:pt>
                <c:pt idx="3311">
                  <c:v>1</c:v>
                </c:pt>
                <c:pt idx="3312">
                  <c:v>1</c:v>
                </c:pt>
                <c:pt idx="3313">
                  <c:v>1</c:v>
                </c:pt>
                <c:pt idx="3314">
                  <c:v>1</c:v>
                </c:pt>
                <c:pt idx="3315">
                  <c:v>2</c:v>
                </c:pt>
                <c:pt idx="3316">
                  <c:v>4</c:v>
                </c:pt>
                <c:pt idx="3317">
                  <c:v>1</c:v>
                </c:pt>
                <c:pt idx="3318">
                  <c:v>3</c:v>
                </c:pt>
                <c:pt idx="3319">
                  <c:v>1</c:v>
                </c:pt>
                <c:pt idx="3320">
                  <c:v>1</c:v>
                </c:pt>
                <c:pt idx="3321">
                  <c:v>1</c:v>
                </c:pt>
                <c:pt idx="3322">
                  <c:v>1</c:v>
                </c:pt>
                <c:pt idx="3323">
                  <c:v>1</c:v>
                </c:pt>
                <c:pt idx="3324">
                  <c:v>1</c:v>
                </c:pt>
                <c:pt idx="3325">
                  <c:v>1</c:v>
                </c:pt>
                <c:pt idx="3326">
                  <c:v>1</c:v>
                </c:pt>
                <c:pt idx="3327">
                  <c:v>1</c:v>
                </c:pt>
                <c:pt idx="3328">
                  <c:v>2</c:v>
                </c:pt>
                <c:pt idx="3329">
                  <c:v>1</c:v>
                </c:pt>
                <c:pt idx="3330">
                  <c:v>1</c:v>
                </c:pt>
                <c:pt idx="3331">
                  <c:v>2</c:v>
                </c:pt>
                <c:pt idx="3332">
                  <c:v>1</c:v>
                </c:pt>
                <c:pt idx="3333">
                  <c:v>2</c:v>
                </c:pt>
                <c:pt idx="3334">
                  <c:v>2</c:v>
                </c:pt>
                <c:pt idx="3335">
                  <c:v>3</c:v>
                </c:pt>
                <c:pt idx="3336">
                  <c:v>1</c:v>
                </c:pt>
                <c:pt idx="3337">
                  <c:v>1</c:v>
                </c:pt>
                <c:pt idx="3338">
                  <c:v>3</c:v>
                </c:pt>
                <c:pt idx="3339">
                  <c:v>1</c:v>
                </c:pt>
                <c:pt idx="3340">
                  <c:v>1</c:v>
                </c:pt>
                <c:pt idx="3341">
                  <c:v>1</c:v>
                </c:pt>
                <c:pt idx="3342">
                  <c:v>4</c:v>
                </c:pt>
                <c:pt idx="3343">
                  <c:v>1</c:v>
                </c:pt>
                <c:pt idx="3344">
                  <c:v>1</c:v>
                </c:pt>
                <c:pt idx="3345">
                  <c:v>3</c:v>
                </c:pt>
                <c:pt idx="3346">
                  <c:v>2</c:v>
                </c:pt>
                <c:pt idx="3347">
                  <c:v>4</c:v>
                </c:pt>
                <c:pt idx="3348">
                  <c:v>4</c:v>
                </c:pt>
                <c:pt idx="3349">
                  <c:v>2</c:v>
                </c:pt>
                <c:pt idx="3350">
                  <c:v>1</c:v>
                </c:pt>
                <c:pt idx="3351">
                  <c:v>1</c:v>
                </c:pt>
                <c:pt idx="3352">
                  <c:v>1</c:v>
                </c:pt>
                <c:pt idx="3353">
                  <c:v>1</c:v>
                </c:pt>
                <c:pt idx="3354">
                  <c:v>1</c:v>
                </c:pt>
                <c:pt idx="3355">
                  <c:v>37</c:v>
                </c:pt>
                <c:pt idx="3356">
                  <c:v>1</c:v>
                </c:pt>
                <c:pt idx="3357">
                  <c:v>1</c:v>
                </c:pt>
                <c:pt idx="3358">
                  <c:v>4</c:v>
                </c:pt>
                <c:pt idx="3359">
                  <c:v>1</c:v>
                </c:pt>
                <c:pt idx="3360">
                  <c:v>1</c:v>
                </c:pt>
                <c:pt idx="3361">
                  <c:v>1</c:v>
                </c:pt>
                <c:pt idx="3362">
                  <c:v>1</c:v>
                </c:pt>
                <c:pt idx="3363">
                  <c:v>1</c:v>
                </c:pt>
                <c:pt idx="3364">
                  <c:v>1</c:v>
                </c:pt>
                <c:pt idx="3365">
                  <c:v>1</c:v>
                </c:pt>
                <c:pt idx="3366">
                  <c:v>1</c:v>
                </c:pt>
                <c:pt idx="3367">
                  <c:v>1</c:v>
                </c:pt>
                <c:pt idx="3368">
                  <c:v>1</c:v>
                </c:pt>
                <c:pt idx="3369">
                  <c:v>4</c:v>
                </c:pt>
                <c:pt idx="3370">
                  <c:v>2</c:v>
                </c:pt>
                <c:pt idx="3371">
                  <c:v>1</c:v>
                </c:pt>
                <c:pt idx="3372">
                  <c:v>3</c:v>
                </c:pt>
                <c:pt idx="3373">
                  <c:v>2</c:v>
                </c:pt>
                <c:pt idx="3374">
                  <c:v>1</c:v>
                </c:pt>
                <c:pt idx="3375">
                  <c:v>1</c:v>
                </c:pt>
                <c:pt idx="3376">
                  <c:v>1</c:v>
                </c:pt>
                <c:pt idx="3377">
                  <c:v>1</c:v>
                </c:pt>
                <c:pt idx="3378">
                  <c:v>3</c:v>
                </c:pt>
                <c:pt idx="3379">
                  <c:v>1</c:v>
                </c:pt>
                <c:pt idx="3380">
                  <c:v>2</c:v>
                </c:pt>
                <c:pt idx="3381">
                  <c:v>3</c:v>
                </c:pt>
                <c:pt idx="3382">
                  <c:v>2</c:v>
                </c:pt>
                <c:pt idx="3383">
                  <c:v>1</c:v>
                </c:pt>
                <c:pt idx="3384">
                  <c:v>1</c:v>
                </c:pt>
                <c:pt idx="3385">
                  <c:v>1</c:v>
                </c:pt>
                <c:pt idx="3386">
                  <c:v>6</c:v>
                </c:pt>
                <c:pt idx="3387">
                  <c:v>2</c:v>
                </c:pt>
                <c:pt idx="3388">
                  <c:v>1</c:v>
                </c:pt>
                <c:pt idx="3389">
                  <c:v>1</c:v>
                </c:pt>
                <c:pt idx="3390">
                  <c:v>1</c:v>
                </c:pt>
                <c:pt idx="3391">
                  <c:v>1</c:v>
                </c:pt>
                <c:pt idx="3392">
                  <c:v>1</c:v>
                </c:pt>
                <c:pt idx="3393">
                  <c:v>1</c:v>
                </c:pt>
                <c:pt idx="3394">
                  <c:v>1</c:v>
                </c:pt>
                <c:pt idx="3395">
                  <c:v>1</c:v>
                </c:pt>
                <c:pt idx="3396">
                  <c:v>1</c:v>
                </c:pt>
                <c:pt idx="3397">
                  <c:v>2</c:v>
                </c:pt>
                <c:pt idx="3398">
                  <c:v>2</c:v>
                </c:pt>
                <c:pt idx="3399">
                  <c:v>3</c:v>
                </c:pt>
                <c:pt idx="3400">
                  <c:v>3</c:v>
                </c:pt>
                <c:pt idx="3401">
                  <c:v>1</c:v>
                </c:pt>
                <c:pt idx="3402">
                  <c:v>2</c:v>
                </c:pt>
                <c:pt idx="3403">
                  <c:v>6</c:v>
                </c:pt>
                <c:pt idx="3404">
                  <c:v>1</c:v>
                </c:pt>
                <c:pt idx="3405">
                  <c:v>1</c:v>
                </c:pt>
                <c:pt idx="3406">
                  <c:v>1</c:v>
                </c:pt>
                <c:pt idx="3407">
                  <c:v>2</c:v>
                </c:pt>
                <c:pt idx="3408">
                  <c:v>1</c:v>
                </c:pt>
                <c:pt idx="3409">
                  <c:v>2</c:v>
                </c:pt>
                <c:pt idx="3410">
                  <c:v>2</c:v>
                </c:pt>
                <c:pt idx="3411">
                  <c:v>1</c:v>
                </c:pt>
                <c:pt idx="3412">
                  <c:v>1</c:v>
                </c:pt>
                <c:pt idx="3413">
                  <c:v>1</c:v>
                </c:pt>
                <c:pt idx="3414">
                  <c:v>1</c:v>
                </c:pt>
                <c:pt idx="3415">
                  <c:v>1</c:v>
                </c:pt>
                <c:pt idx="3416">
                  <c:v>1</c:v>
                </c:pt>
                <c:pt idx="3417">
                  <c:v>1</c:v>
                </c:pt>
                <c:pt idx="3418">
                  <c:v>2</c:v>
                </c:pt>
                <c:pt idx="3419">
                  <c:v>3</c:v>
                </c:pt>
                <c:pt idx="3420">
                  <c:v>1</c:v>
                </c:pt>
                <c:pt idx="3421">
                  <c:v>3</c:v>
                </c:pt>
                <c:pt idx="3422">
                  <c:v>2</c:v>
                </c:pt>
                <c:pt idx="3423">
                  <c:v>1</c:v>
                </c:pt>
                <c:pt idx="3424">
                  <c:v>1</c:v>
                </c:pt>
                <c:pt idx="3425">
                  <c:v>1</c:v>
                </c:pt>
                <c:pt idx="3426">
                  <c:v>1</c:v>
                </c:pt>
                <c:pt idx="3427">
                  <c:v>1</c:v>
                </c:pt>
                <c:pt idx="3428">
                  <c:v>1</c:v>
                </c:pt>
                <c:pt idx="3429">
                  <c:v>1</c:v>
                </c:pt>
                <c:pt idx="3430">
                  <c:v>9</c:v>
                </c:pt>
                <c:pt idx="3431">
                  <c:v>2</c:v>
                </c:pt>
                <c:pt idx="3432">
                  <c:v>3</c:v>
                </c:pt>
                <c:pt idx="3433">
                  <c:v>1</c:v>
                </c:pt>
                <c:pt idx="3434">
                  <c:v>1</c:v>
                </c:pt>
                <c:pt idx="3435">
                  <c:v>2</c:v>
                </c:pt>
                <c:pt idx="3436">
                  <c:v>1</c:v>
                </c:pt>
                <c:pt idx="3437">
                  <c:v>3</c:v>
                </c:pt>
                <c:pt idx="3438">
                  <c:v>1</c:v>
                </c:pt>
                <c:pt idx="3439">
                  <c:v>1</c:v>
                </c:pt>
                <c:pt idx="3440">
                  <c:v>2</c:v>
                </c:pt>
                <c:pt idx="3441">
                  <c:v>1</c:v>
                </c:pt>
                <c:pt idx="3442">
                  <c:v>1</c:v>
                </c:pt>
                <c:pt idx="3443">
                  <c:v>1</c:v>
                </c:pt>
                <c:pt idx="3444">
                  <c:v>1</c:v>
                </c:pt>
                <c:pt idx="3445">
                  <c:v>1</c:v>
                </c:pt>
                <c:pt idx="3446">
                  <c:v>2</c:v>
                </c:pt>
                <c:pt idx="3447">
                  <c:v>1</c:v>
                </c:pt>
                <c:pt idx="3448">
                  <c:v>2</c:v>
                </c:pt>
                <c:pt idx="3449">
                  <c:v>1</c:v>
                </c:pt>
                <c:pt idx="3450">
                  <c:v>1</c:v>
                </c:pt>
                <c:pt idx="3451">
                  <c:v>1</c:v>
                </c:pt>
                <c:pt idx="3452">
                  <c:v>6</c:v>
                </c:pt>
                <c:pt idx="3453">
                  <c:v>1</c:v>
                </c:pt>
                <c:pt idx="3454">
                  <c:v>2</c:v>
                </c:pt>
                <c:pt idx="3455">
                  <c:v>3</c:v>
                </c:pt>
                <c:pt idx="3456">
                  <c:v>1</c:v>
                </c:pt>
                <c:pt idx="3457">
                  <c:v>3</c:v>
                </c:pt>
                <c:pt idx="3458">
                  <c:v>2</c:v>
                </c:pt>
                <c:pt idx="3459">
                  <c:v>1</c:v>
                </c:pt>
                <c:pt idx="3460">
                  <c:v>2</c:v>
                </c:pt>
                <c:pt idx="3461">
                  <c:v>1</c:v>
                </c:pt>
                <c:pt idx="3462">
                  <c:v>1</c:v>
                </c:pt>
                <c:pt idx="3463">
                  <c:v>1</c:v>
                </c:pt>
                <c:pt idx="3464">
                  <c:v>1</c:v>
                </c:pt>
                <c:pt idx="3465">
                  <c:v>2</c:v>
                </c:pt>
                <c:pt idx="3466">
                  <c:v>1</c:v>
                </c:pt>
                <c:pt idx="3467">
                  <c:v>1</c:v>
                </c:pt>
                <c:pt idx="3468">
                  <c:v>5</c:v>
                </c:pt>
                <c:pt idx="3469">
                  <c:v>2</c:v>
                </c:pt>
                <c:pt idx="3470">
                  <c:v>1</c:v>
                </c:pt>
                <c:pt idx="3471">
                  <c:v>1</c:v>
                </c:pt>
                <c:pt idx="3472">
                  <c:v>1</c:v>
                </c:pt>
                <c:pt idx="3473">
                  <c:v>1</c:v>
                </c:pt>
                <c:pt idx="3474">
                  <c:v>2</c:v>
                </c:pt>
                <c:pt idx="3475">
                  <c:v>3</c:v>
                </c:pt>
                <c:pt idx="3476">
                  <c:v>1</c:v>
                </c:pt>
                <c:pt idx="3477">
                  <c:v>4</c:v>
                </c:pt>
                <c:pt idx="3478">
                  <c:v>1</c:v>
                </c:pt>
                <c:pt idx="3479">
                  <c:v>1</c:v>
                </c:pt>
                <c:pt idx="3480">
                  <c:v>1</c:v>
                </c:pt>
                <c:pt idx="3481">
                  <c:v>1</c:v>
                </c:pt>
                <c:pt idx="3482">
                  <c:v>1</c:v>
                </c:pt>
                <c:pt idx="3483">
                  <c:v>3</c:v>
                </c:pt>
                <c:pt idx="3484">
                  <c:v>2</c:v>
                </c:pt>
                <c:pt idx="3485">
                  <c:v>2</c:v>
                </c:pt>
                <c:pt idx="3486">
                  <c:v>2</c:v>
                </c:pt>
                <c:pt idx="3487">
                  <c:v>1</c:v>
                </c:pt>
                <c:pt idx="3488">
                  <c:v>1</c:v>
                </c:pt>
                <c:pt idx="3489">
                  <c:v>1</c:v>
                </c:pt>
                <c:pt idx="3490">
                  <c:v>1</c:v>
                </c:pt>
                <c:pt idx="3491">
                  <c:v>1</c:v>
                </c:pt>
                <c:pt idx="3492">
                  <c:v>1</c:v>
                </c:pt>
                <c:pt idx="3493">
                  <c:v>2</c:v>
                </c:pt>
                <c:pt idx="3494">
                  <c:v>1</c:v>
                </c:pt>
                <c:pt idx="3495">
                  <c:v>3</c:v>
                </c:pt>
                <c:pt idx="3496">
                  <c:v>4</c:v>
                </c:pt>
                <c:pt idx="3497">
                  <c:v>1</c:v>
                </c:pt>
                <c:pt idx="3498">
                  <c:v>3</c:v>
                </c:pt>
                <c:pt idx="3499">
                  <c:v>1</c:v>
                </c:pt>
                <c:pt idx="3500">
                  <c:v>1</c:v>
                </c:pt>
                <c:pt idx="3501">
                  <c:v>2</c:v>
                </c:pt>
                <c:pt idx="3502">
                  <c:v>1</c:v>
                </c:pt>
                <c:pt idx="3503">
                  <c:v>1</c:v>
                </c:pt>
                <c:pt idx="3504">
                  <c:v>3</c:v>
                </c:pt>
                <c:pt idx="3505">
                  <c:v>1</c:v>
                </c:pt>
                <c:pt idx="3506">
                  <c:v>1</c:v>
                </c:pt>
                <c:pt idx="3507">
                  <c:v>2</c:v>
                </c:pt>
                <c:pt idx="3508">
                  <c:v>1</c:v>
                </c:pt>
                <c:pt idx="3509">
                  <c:v>1</c:v>
                </c:pt>
                <c:pt idx="3510">
                  <c:v>2</c:v>
                </c:pt>
                <c:pt idx="3511">
                  <c:v>1</c:v>
                </c:pt>
                <c:pt idx="3512">
                  <c:v>2</c:v>
                </c:pt>
                <c:pt idx="3513">
                  <c:v>1</c:v>
                </c:pt>
                <c:pt idx="3514">
                  <c:v>3</c:v>
                </c:pt>
                <c:pt idx="3515">
                  <c:v>2</c:v>
                </c:pt>
                <c:pt idx="3516">
                  <c:v>1</c:v>
                </c:pt>
                <c:pt idx="3517">
                  <c:v>3</c:v>
                </c:pt>
                <c:pt idx="3518">
                  <c:v>1</c:v>
                </c:pt>
                <c:pt idx="3519">
                  <c:v>3</c:v>
                </c:pt>
                <c:pt idx="3520">
                  <c:v>1</c:v>
                </c:pt>
                <c:pt idx="3521">
                  <c:v>1</c:v>
                </c:pt>
                <c:pt idx="3522">
                  <c:v>2</c:v>
                </c:pt>
                <c:pt idx="3523">
                  <c:v>1</c:v>
                </c:pt>
                <c:pt idx="3524">
                  <c:v>1</c:v>
                </c:pt>
                <c:pt idx="3525">
                  <c:v>11</c:v>
                </c:pt>
                <c:pt idx="3526">
                  <c:v>4</c:v>
                </c:pt>
                <c:pt idx="3527">
                  <c:v>1</c:v>
                </c:pt>
                <c:pt idx="3528">
                  <c:v>1</c:v>
                </c:pt>
                <c:pt idx="3529">
                  <c:v>6</c:v>
                </c:pt>
                <c:pt idx="3530">
                  <c:v>1</c:v>
                </c:pt>
                <c:pt idx="3531">
                  <c:v>3</c:v>
                </c:pt>
                <c:pt idx="3532">
                  <c:v>2</c:v>
                </c:pt>
                <c:pt idx="3533">
                  <c:v>1</c:v>
                </c:pt>
                <c:pt idx="3534">
                  <c:v>2</c:v>
                </c:pt>
                <c:pt idx="3535">
                  <c:v>3</c:v>
                </c:pt>
                <c:pt idx="3536">
                  <c:v>1</c:v>
                </c:pt>
                <c:pt idx="3537">
                  <c:v>1</c:v>
                </c:pt>
                <c:pt idx="3538">
                  <c:v>1</c:v>
                </c:pt>
                <c:pt idx="3539">
                  <c:v>3</c:v>
                </c:pt>
                <c:pt idx="3540">
                  <c:v>1</c:v>
                </c:pt>
                <c:pt idx="3541">
                  <c:v>1</c:v>
                </c:pt>
                <c:pt idx="3542">
                  <c:v>2</c:v>
                </c:pt>
                <c:pt idx="3543">
                  <c:v>1</c:v>
                </c:pt>
                <c:pt idx="3544">
                  <c:v>4</c:v>
                </c:pt>
                <c:pt idx="3545">
                  <c:v>1</c:v>
                </c:pt>
                <c:pt idx="3546">
                  <c:v>1</c:v>
                </c:pt>
                <c:pt idx="3547">
                  <c:v>2</c:v>
                </c:pt>
                <c:pt idx="3548">
                  <c:v>2</c:v>
                </c:pt>
                <c:pt idx="3549">
                  <c:v>1</c:v>
                </c:pt>
                <c:pt idx="3550">
                  <c:v>2</c:v>
                </c:pt>
                <c:pt idx="3551">
                  <c:v>2</c:v>
                </c:pt>
                <c:pt idx="3552">
                  <c:v>1</c:v>
                </c:pt>
                <c:pt idx="3553">
                  <c:v>3</c:v>
                </c:pt>
                <c:pt idx="3554">
                  <c:v>2</c:v>
                </c:pt>
                <c:pt idx="3555">
                  <c:v>2</c:v>
                </c:pt>
                <c:pt idx="3556">
                  <c:v>1</c:v>
                </c:pt>
                <c:pt idx="3557">
                  <c:v>3</c:v>
                </c:pt>
                <c:pt idx="3558">
                  <c:v>1</c:v>
                </c:pt>
                <c:pt idx="3559">
                  <c:v>1</c:v>
                </c:pt>
                <c:pt idx="3560">
                  <c:v>1</c:v>
                </c:pt>
                <c:pt idx="3561">
                  <c:v>1</c:v>
                </c:pt>
                <c:pt idx="3562">
                  <c:v>1</c:v>
                </c:pt>
                <c:pt idx="3563">
                  <c:v>1</c:v>
                </c:pt>
                <c:pt idx="3564">
                  <c:v>1</c:v>
                </c:pt>
                <c:pt idx="3565">
                  <c:v>1</c:v>
                </c:pt>
                <c:pt idx="3566">
                  <c:v>1</c:v>
                </c:pt>
                <c:pt idx="3567">
                  <c:v>1</c:v>
                </c:pt>
                <c:pt idx="3568">
                  <c:v>1</c:v>
                </c:pt>
                <c:pt idx="3569">
                  <c:v>1</c:v>
                </c:pt>
                <c:pt idx="3570">
                  <c:v>1</c:v>
                </c:pt>
                <c:pt idx="3571">
                  <c:v>1</c:v>
                </c:pt>
                <c:pt idx="3572">
                  <c:v>1</c:v>
                </c:pt>
                <c:pt idx="3573">
                  <c:v>2</c:v>
                </c:pt>
                <c:pt idx="3574">
                  <c:v>1</c:v>
                </c:pt>
                <c:pt idx="3575">
                  <c:v>1</c:v>
                </c:pt>
                <c:pt idx="3576">
                  <c:v>3</c:v>
                </c:pt>
                <c:pt idx="3577">
                  <c:v>2</c:v>
                </c:pt>
                <c:pt idx="3578">
                  <c:v>2</c:v>
                </c:pt>
                <c:pt idx="3579">
                  <c:v>1</c:v>
                </c:pt>
                <c:pt idx="3580">
                  <c:v>3</c:v>
                </c:pt>
                <c:pt idx="3581">
                  <c:v>1</c:v>
                </c:pt>
                <c:pt idx="3582">
                  <c:v>1</c:v>
                </c:pt>
                <c:pt idx="3583">
                  <c:v>3</c:v>
                </c:pt>
                <c:pt idx="3584">
                  <c:v>3</c:v>
                </c:pt>
                <c:pt idx="3585">
                  <c:v>3</c:v>
                </c:pt>
                <c:pt idx="3586">
                  <c:v>1</c:v>
                </c:pt>
                <c:pt idx="3587">
                  <c:v>1</c:v>
                </c:pt>
                <c:pt idx="3588">
                  <c:v>1</c:v>
                </c:pt>
                <c:pt idx="3589">
                  <c:v>4</c:v>
                </c:pt>
                <c:pt idx="3590">
                  <c:v>1</c:v>
                </c:pt>
                <c:pt idx="3591">
                  <c:v>1</c:v>
                </c:pt>
                <c:pt idx="3592">
                  <c:v>2</c:v>
                </c:pt>
                <c:pt idx="3593">
                  <c:v>1</c:v>
                </c:pt>
                <c:pt idx="3594">
                  <c:v>2</c:v>
                </c:pt>
                <c:pt idx="3595">
                  <c:v>5</c:v>
                </c:pt>
                <c:pt idx="3596">
                  <c:v>4</c:v>
                </c:pt>
                <c:pt idx="3597">
                  <c:v>1</c:v>
                </c:pt>
                <c:pt idx="3598">
                  <c:v>3</c:v>
                </c:pt>
                <c:pt idx="3599">
                  <c:v>2</c:v>
                </c:pt>
                <c:pt idx="3600">
                  <c:v>1</c:v>
                </c:pt>
                <c:pt idx="3601">
                  <c:v>1</c:v>
                </c:pt>
                <c:pt idx="3602">
                  <c:v>1</c:v>
                </c:pt>
                <c:pt idx="3603">
                  <c:v>1</c:v>
                </c:pt>
                <c:pt idx="3604">
                  <c:v>2</c:v>
                </c:pt>
                <c:pt idx="3605">
                  <c:v>2</c:v>
                </c:pt>
                <c:pt idx="3606">
                  <c:v>5</c:v>
                </c:pt>
                <c:pt idx="3607">
                  <c:v>1</c:v>
                </c:pt>
                <c:pt idx="3608">
                  <c:v>1</c:v>
                </c:pt>
                <c:pt idx="3609">
                  <c:v>1</c:v>
                </c:pt>
                <c:pt idx="3610">
                  <c:v>1</c:v>
                </c:pt>
                <c:pt idx="3611">
                  <c:v>4</c:v>
                </c:pt>
                <c:pt idx="3612">
                  <c:v>2</c:v>
                </c:pt>
                <c:pt idx="3613">
                  <c:v>1</c:v>
                </c:pt>
                <c:pt idx="3614">
                  <c:v>3</c:v>
                </c:pt>
                <c:pt idx="3615">
                  <c:v>2</c:v>
                </c:pt>
                <c:pt idx="3616">
                  <c:v>2</c:v>
                </c:pt>
                <c:pt idx="3617">
                  <c:v>2</c:v>
                </c:pt>
                <c:pt idx="3618">
                  <c:v>1</c:v>
                </c:pt>
                <c:pt idx="3619">
                  <c:v>1</c:v>
                </c:pt>
                <c:pt idx="3620">
                  <c:v>2</c:v>
                </c:pt>
                <c:pt idx="3621">
                  <c:v>4</c:v>
                </c:pt>
                <c:pt idx="3622">
                  <c:v>1</c:v>
                </c:pt>
                <c:pt idx="3623">
                  <c:v>1</c:v>
                </c:pt>
                <c:pt idx="3624">
                  <c:v>2</c:v>
                </c:pt>
                <c:pt idx="3625">
                  <c:v>1</c:v>
                </c:pt>
                <c:pt idx="3626">
                  <c:v>1</c:v>
                </c:pt>
                <c:pt idx="3627">
                  <c:v>1</c:v>
                </c:pt>
                <c:pt idx="3628">
                  <c:v>1</c:v>
                </c:pt>
                <c:pt idx="3629">
                  <c:v>1</c:v>
                </c:pt>
                <c:pt idx="3630">
                  <c:v>2</c:v>
                </c:pt>
                <c:pt idx="3631">
                  <c:v>4</c:v>
                </c:pt>
                <c:pt idx="3632">
                  <c:v>1</c:v>
                </c:pt>
                <c:pt idx="3633">
                  <c:v>1</c:v>
                </c:pt>
                <c:pt idx="3634">
                  <c:v>3</c:v>
                </c:pt>
                <c:pt idx="3635">
                  <c:v>1</c:v>
                </c:pt>
                <c:pt idx="3636">
                  <c:v>1</c:v>
                </c:pt>
                <c:pt idx="3637">
                  <c:v>1</c:v>
                </c:pt>
                <c:pt idx="3638">
                  <c:v>1</c:v>
                </c:pt>
                <c:pt idx="3639">
                  <c:v>1</c:v>
                </c:pt>
                <c:pt idx="3640">
                  <c:v>2</c:v>
                </c:pt>
                <c:pt idx="3641">
                  <c:v>1</c:v>
                </c:pt>
                <c:pt idx="3642">
                  <c:v>3</c:v>
                </c:pt>
                <c:pt idx="3643">
                  <c:v>1</c:v>
                </c:pt>
                <c:pt idx="3644">
                  <c:v>1</c:v>
                </c:pt>
                <c:pt idx="3645">
                  <c:v>3</c:v>
                </c:pt>
                <c:pt idx="3646">
                  <c:v>1</c:v>
                </c:pt>
                <c:pt idx="3647">
                  <c:v>1</c:v>
                </c:pt>
                <c:pt idx="3648">
                  <c:v>3</c:v>
                </c:pt>
                <c:pt idx="3649">
                  <c:v>1</c:v>
                </c:pt>
                <c:pt idx="3650">
                  <c:v>1</c:v>
                </c:pt>
                <c:pt idx="3651">
                  <c:v>1</c:v>
                </c:pt>
                <c:pt idx="3652">
                  <c:v>1</c:v>
                </c:pt>
                <c:pt idx="3653">
                  <c:v>1</c:v>
                </c:pt>
                <c:pt idx="3654">
                  <c:v>2</c:v>
                </c:pt>
                <c:pt idx="3655">
                  <c:v>2</c:v>
                </c:pt>
                <c:pt idx="3656">
                  <c:v>2</c:v>
                </c:pt>
                <c:pt idx="3657">
                  <c:v>3</c:v>
                </c:pt>
                <c:pt idx="3658">
                  <c:v>3</c:v>
                </c:pt>
                <c:pt idx="3659">
                  <c:v>1</c:v>
                </c:pt>
                <c:pt idx="3660">
                  <c:v>5</c:v>
                </c:pt>
                <c:pt idx="3661">
                  <c:v>4</c:v>
                </c:pt>
                <c:pt idx="3662">
                  <c:v>1</c:v>
                </c:pt>
                <c:pt idx="3663">
                  <c:v>2</c:v>
                </c:pt>
                <c:pt idx="3664">
                  <c:v>1</c:v>
                </c:pt>
                <c:pt idx="3665">
                  <c:v>1</c:v>
                </c:pt>
                <c:pt idx="3666">
                  <c:v>1</c:v>
                </c:pt>
                <c:pt idx="3667">
                  <c:v>1</c:v>
                </c:pt>
                <c:pt idx="3668">
                  <c:v>1</c:v>
                </c:pt>
                <c:pt idx="3669">
                  <c:v>3</c:v>
                </c:pt>
                <c:pt idx="3670">
                  <c:v>1</c:v>
                </c:pt>
                <c:pt idx="3671">
                  <c:v>1</c:v>
                </c:pt>
                <c:pt idx="3672">
                  <c:v>1</c:v>
                </c:pt>
                <c:pt idx="3673">
                  <c:v>1</c:v>
                </c:pt>
                <c:pt idx="3674">
                  <c:v>1</c:v>
                </c:pt>
                <c:pt idx="3675">
                  <c:v>2</c:v>
                </c:pt>
                <c:pt idx="3676">
                  <c:v>1</c:v>
                </c:pt>
                <c:pt idx="3677">
                  <c:v>1</c:v>
                </c:pt>
                <c:pt idx="3678">
                  <c:v>1</c:v>
                </c:pt>
                <c:pt idx="3679">
                  <c:v>1</c:v>
                </c:pt>
                <c:pt idx="3680">
                  <c:v>1</c:v>
                </c:pt>
                <c:pt idx="3681">
                  <c:v>1</c:v>
                </c:pt>
                <c:pt idx="3682">
                  <c:v>1</c:v>
                </c:pt>
                <c:pt idx="3683">
                  <c:v>1</c:v>
                </c:pt>
                <c:pt idx="3684">
                  <c:v>1</c:v>
                </c:pt>
                <c:pt idx="3685">
                  <c:v>1</c:v>
                </c:pt>
                <c:pt idx="3686">
                  <c:v>1</c:v>
                </c:pt>
                <c:pt idx="3687">
                  <c:v>2</c:v>
                </c:pt>
                <c:pt idx="3688">
                  <c:v>1</c:v>
                </c:pt>
                <c:pt idx="3689">
                  <c:v>1</c:v>
                </c:pt>
                <c:pt idx="3690">
                  <c:v>1</c:v>
                </c:pt>
                <c:pt idx="3691">
                  <c:v>1</c:v>
                </c:pt>
                <c:pt idx="3692">
                  <c:v>1</c:v>
                </c:pt>
                <c:pt idx="3693">
                  <c:v>1</c:v>
                </c:pt>
                <c:pt idx="3694">
                  <c:v>2</c:v>
                </c:pt>
                <c:pt idx="3695">
                  <c:v>2</c:v>
                </c:pt>
                <c:pt idx="3696">
                  <c:v>2</c:v>
                </c:pt>
                <c:pt idx="3697">
                  <c:v>1</c:v>
                </c:pt>
                <c:pt idx="3698">
                  <c:v>4</c:v>
                </c:pt>
                <c:pt idx="3699">
                  <c:v>3</c:v>
                </c:pt>
                <c:pt idx="3700">
                  <c:v>1</c:v>
                </c:pt>
                <c:pt idx="3701">
                  <c:v>2</c:v>
                </c:pt>
                <c:pt idx="3702">
                  <c:v>1</c:v>
                </c:pt>
                <c:pt idx="3703">
                  <c:v>3</c:v>
                </c:pt>
                <c:pt idx="3704">
                  <c:v>2</c:v>
                </c:pt>
                <c:pt idx="3705">
                  <c:v>2</c:v>
                </c:pt>
                <c:pt idx="3706">
                  <c:v>1</c:v>
                </c:pt>
                <c:pt idx="3707">
                  <c:v>1</c:v>
                </c:pt>
                <c:pt idx="3708">
                  <c:v>1</c:v>
                </c:pt>
                <c:pt idx="3709">
                  <c:v>2</c:v>
                </c:pt>
                <c:pt idx="3710">
                  <c:v>1</c:v>
                </c:pt>
                <c:pt idx="3711">
                  <c:v>1</c:v>
                </c:pt>
                <c:pt idx="3712">
                  <c:v>2</c:v>
                </c:pt>
                <c:pt idx="3713">
                  <c:v>3</c:v>
                </c:pt>
                <c:pt idx="3714">
                  <c:v>1</c:v>
                </c:pt>
                <c:pt idx="3715">
                  <c:v>2</c:v>
                </c:pt>
                <c:pt idx="3716">
                  <c:v>2</c:v>
                </c:pt>
                <c:pt idx="3717">
                  <c:v>1</c:v>
                </c:pt>
                <c:pt idx="3718">
                  <c:v>1</c:v>
                </c:pt>
                <c:pt idx="3719">
                  <c:v>3</c:v>
                </c:pt>
                <c:pt idx="3720">
                  <c:v>1</c:v>
                </c:pt>
                <c:pt idx="3721">
                  <c:v>2</c:v>
                </c:pt>
                <c:pt idx="3722">
                  <c:v>1</c:v>
                </c:pt>
                <c:pt idx="3723">
                  <c:v>1</c:v>
                </c:pt>
                <c:pt idx="3724">
                  <c:v>2</c:v>
                </c:pt>
                <c:pt idx="3725">
                  <c:v>1</c:v>
                </c:pt>
                <c:pt idx="3726">
                  <c:v>1</c:v>
                </c:pt>
                <c:pt idx="3727">
                  <c:v>1</c:v>
                </c:pt>
                <c:pt idx="3728">
                  <c:v>1</c:v>
                </c:pt>
                <c:pt idx="3729">
                  <c:v>1</c:v>
                </c:pt>
                <c:pt idx="3730">
                  <c:v>1</c:v>
                </c:pt>
                <c:pt idx="3731">
                  <c:v>1</c:v>
                </c:pt>
                <c:pt idx="3732">
                  <c:v>3</c:v>
                </c:pt>
                <c:pt idx="3733">
                  <c:v>3</c:v>
                </c:pt>
                <c:pt idx="3734">
                  <c:v>1</c:v>
                </c:pt>
                <c:pt idx="3735">
                  <c:v>1</c:v>
                </c:pt>
                <c:pt idx="3736">
                  <c:v>1</c:v>
                </c:pt>
                <c:pt idx="3737">
                  <c:v>2</c:v>
                </c:pt>
                <c:pt idx="3738">
                  <c:v>1</c:v>
                </c:pt>
                <c:pt idx="3739">
                  <c:v>2</c:v>
                </c:pt>
                <c:pt idx="3740">
                  <c:v>3</c:v>
                </c:pt>
                <c:pt idx="3741">
                  <c:v>2</c:v>
                </c:pt>
                <c:pt idx="3742">
                  <c:v>2</c:v>
                </c:pt>
                <c:pt idx="3743">
                  <c:v>2</c:v>
                </c:pt>
                <c:pt idx="3744">
                  <c:v>1</c:v>
                </c:pt>
                <c:pt idx="3745">
                  <c:v>2</c:v>
                </c:pt>
                <c:pt idx="3746">
                  <c:v>2</c:v>
                </c:pt>
                <c:pt idx="3747">
                  <c:v>2</c:v>
                </c:pt>
                <c:pt idx="3748">
                  <c:v>3</c:v>
                </c:pt>
                <c:pt idx="3749">
                  <c:v>3</c:v>
                </c:pt>
                <c:pt idx="3750">
                  <c:v>4</c:v>
                </c:pt>
                <c:pt idx="3751">
                  <c:v>3</c:v>
                </c:pt>
                <c:pt idx="3752">
                  <c:v>1</c:v>
                </c:pt>
                <c:pt idx="3753">
                  <c:v>1</c:v>
                </c:pt>
                <c:pt idx="3754">
                  <c:v>2</c:v>
                </c:pt>
                <c:pt idx="3755">
                  <c:v>1</c:v>
                </c:pt>
                <c:pt idx="3756">
                  <c:v>1</c:v>
                </c:pt>
                <c:pt idx="3757">
                  <c:v>1</c:v>
                </c:pt>
                <c:pt idx="3758">
                  <c:v>1</c:v>
                </c:pt>
                <c:pt idx="3759">
                  <c:v>3</c:v>
                </c:pt>
                <c:pt idx="3760">
                  <c:v>1</c:v>
                </c:pt>
                <c:pt idx="3761">
                  <c:v>1</c:v>
                </c:pt>
                <c:pt idx="3762">
                  <c:v>1</c:v>
                </c:pt>
                <c:pt idx="3763">
                  <c:v>1</c:v>
                </c:pt>
                <c:pt idx="3764">
                  <c:v>2</c:v>
                </c:pt>
                <c:pt idx="3765">
                  <c:v>2</c:v>
                </c:pt>
                <c:pt idx="3766">
                  <c:v>2</c:v>
                </c:pt>
                <c:pt idx="3767">
                  <c:v>2</c:v>
                </c:pt>
                <c:pt idx="3768">
                  <c:v>2</c:v>
                </c:pt>
                <c:pt idx="3769">
                  <c:v>1</c:v>
                </c:pt>
                <c:pt idx="3770">
                  <c:v>1</c:v>
                </c:pt>
                <c:pt idx="3771">
                  <c:v>1</c:v>
                </c:pt>
                <c:pt idx="3772">
                  <c:v>2</c:v>
                </c:pt>
                <c:pt idx="3773">
                  <c:v>4</c:v>
                </c:pt>
                <c:pt idx="3774">
                  <c:v>1</c:v>
                </c:pt>
                <c:pt idx="3775">
                  <c:v>1</c:v>
                </c:pt>
                <c:pt idx="3776">
                  <c:v>1</c:v>
                </c:pt>
                <c:pt idx="3777">
                  <c:v>1</c:v>
                </c:pt>
                <c:pt idx="3778">
                  <c:v>1</c:v>
                </c:pt>
                <c:pt idx="3779">
                  <c:v>2</c:v>
                </c:pt>
                <c:pt idx="3780">
                  <c:v>2</c:v>
                </c:pt>
                <c:pt idx="3781">
                  <c:v>3</c:v>
                </c:pt>
                <c:pt idx="3782">
                  <c:v>1</c:v>
                </c:pt>
                <c:pt idx="3783">
                  <c:v>3</c:v>
                </c:pt>
                <c:pt idx="3784">
                  <c:v>1</c:v>
                </c:pt>
                <c:pt idx="3785">
                  <c:v>1</c:v>
                </c:pt>
                <c:pt idx="3786">
                  <c:v>2</c:v>
                </c:pt>
                <c:pt idx="3787">
                  <c:v>3</c:v>
                </c:pt>
                <c:pt idx="3788">
                  <c:v>2</c:v>
                </c:pt>
                <c:pt idx="3789">
                  <c:v>1</c:v>
                </c:pt>
                <c:pt idx="3790">
                  <c:v>1</c:v>
                </c:pt>
                <c:pt idx="3791">
                  <c:v>2</c:v>
                </c:pt>
                <c:pt idx="3792">
                  <c:v>1</c:v>
                </c:pt>
                <c:pt idx="3793">
                  <c:v>2</c:v>
                </c:pt>
                <c:pt idx="3794">
                  <c:v>1</c:v>
                </c:pt>
                <c:pt idx="3795">
                  <c:v>1</c:v>
                </c:pt>
                <c:pt idx="3796">
                  <c:v>1</c:v>
                </c:pt>
                <c:pt idx="3797">
                  <c:v>1</c:v>
                </c:pt>
                <c:pt idx="3798">
                  <c:v>1</c:v>
                </c:pt>
                <c:pt idx="3799">
                  <c:v>4</c:v>
                </c:pt>
                <c:pt idx="3800">
                  <c:v>1</c:v>
                </c:pt>
                <c:pt idx="3801">
                  <c:v>1</c:v>
                </c:pt>
                <c:pt idx="3802">
                  <c:v>2</c:v>
                </c:pt>
                <c:pt idx="3803">
                  <c:v>2</c:v>
                </c:pt>
                <c:pt idx="3804">
                  <c:v>1</c:v>
                </c:pt>
                <c:pt idx="3805">
                  <c:v>1</c:v>
                </c:pt>
                <c:pt idx="3806">
                  <c:v>1</c:v>
                </c:pt>
                <c:pt idx="3807">
                  <c:v>1</c:v>
                </c:pt>
                <c:pt idx="3808">
                  <c:v>3</c:v>
                </c:pt>
                <c:pt idx="3809">
                  <c:v>1</c:v>
                </c:pt>
                <c:pt idx="3810">
                  <c:v>1</c:v>
                </c:pt>
                <c:pt idx="3811">
                  <c:v>2</c:v>
                </c:pt>
                <c:pt idx="3812">
                  <c:v>1</c:v>
                </c:pt>
                <c:pt idx="3813">
                  <c:v>2</c:v>
                </c:pt>
                <c:pt idx="3814">
                  <c:v>1</c:v>
                </c:pt>
                <c:pt idx="3815">
                  <c:v>2</c:v>
                </c:pt>
                <c:pt idx="3816">
                  <c:v>3</c:v>
                </c:pt>
                <c:pt idx="3817">
                  <c:v>2</c:v>
                </c:pt>
                <c:pt idx="3818">
                  <c:v>1</c:v>
                </c:pt>
                <c:pt idx="3819">
                  <c:v>2</c:v>
                </c:pt>
                <c:pt idx="3820">
                  <c:v>1</c:v>
                </c:pt>
                <c:pt idx="3821">
                  <c:v>1</c:v>
                </c:pt>
                <c:pt idx="3822">
                  <c:v>1</c:v>
                </c:pt>
                <c:pt idx="3823">
                  <c:v>1</c:v>
                </c:pt>
                <c:pt idx="3824">
                  <c:v>1</c:v>
                </c:pt>
                <c:pt idx="3825">
                  <c:v>3</c:v>
                </c:pt>
                <c:pt idx="3826">
                  <c:v>3</c:v>
                </c:pt>
                <c:pt idx="3827">
                  <c:v>2</c:v>
                </c:pt>
                <c:pt idx="3828">
                  <c:v>3</c:v>
                </c:pt>
                <c:pt idx="3829">
                  <c:v>3</c:v>
                </c:pt>
                <c:pt idx="3830">
                  <c:v>1</c:v>
                </c:pt>
                <c:pt idx="3831">
                  <c:v>2</c:v>
                </c:pt>
                <c:pt idx="3832">
                  <c:v>2</c:v>
                </c:pt>
                <c:pt idx="3833">
                  <c:v>2</c:v>
                </c:pt>
                <c:pt idx="3834">
                  <c:v>1</c:v>
                </c:pt>
                <c:pt idx="3835">
                  <c:v>1</c:v>
                </c:pt>
                <c:pt idx="3836">
                  <c:v>2</c:v>
                </c:pt>
                <c:pt idx="3837">
                  <c:v>1</c:v>
                </c:pt>
                <c:pt idx="3838">
                  <c:v>1</c:v>
                </c:pt>
                <c:pt idx="3839">
                  <c:v>2</c:v>
                </c:pt>
                <c:pt idx="3840">
                  <c:v>4</c:v>
                </c:pt>
                <c:pt idx="3841">
                  <c:v>1</c:v>
                </c:pt>
                <c:pt idx="3842">
                  <c:v>1</c:v>
                </c:pt>
                <c:pt idx="3843">
                  <c:v>1</c:v>
                </c:pt>
                <c:pt idx="3844">
                  <c:v>3</c:v>
                </c:pt>
                <c:pt idx="3845">
                  <c:v>1</c:v>
                </c:pt>
                <c:pt idx="3846">
                  <c:v>1</c:v>
                </c:pt>
                <c:pt idx="3847">
                  <c:v>3</c:v>
                </c:pt>
                <c:pt idx="3848">
                  <c:v>1</c:v>
                </c:pt>
                <c:pt idx="3849">
                  <c:v>1</c:v>
                </c:pt>
                <c:pt idx="3850">
                  <c:v>1</c:v>
                </c:pt>
                <c:pt idx="3851">
                  <c:v>1</c:v>
                </c:pt>
                <c:pt idx="3852">
                  <c:v>1</c:v>
                </c:pt>
                <c:pt idx="3853">
                  <c:v>1</c:v>
                </c:pt>
                <c:pt idx="3854">
                  <c:v>1</c:v>
                </c:pt>
                <c:pt idx="3855">
                  <c:v>1</c:v>
                </c:pt>
                <c:pt idx="3856">
                  <c:v>1</c:v>
                </c:pt>
                <c:pt idx="3857">
                  <c:v>4</c:v>
                </c:pt>
                <c:pt idx="3858">
                  <c:v>1</c:v>
                </c:pt>
                <c:pt idx="3859">
                  <c:v>1</c:v>
                </c:pt>
                <c:pt idx="3860">
                  <c:v>1</c:v>
                </c:pt>
                <c:pt idx="3861">
                  <c:v>2</c:v>
                </c:pt>
                <c:pt idx="3862">
                  <c:v>4</c:v>
                </c:pt>
                <c:pt idx="3863">
                  <c:v>1</c:v>
                </c:pt>
                <c:pt idx="3864">
                  <c:v>1</c:v>
                </c:pt>
                <c:pt idx="3865">
                  <c:v>2</c:v>
                </c:pt>
                <c:pt idx="3866">
                  <c:v>2</c:v>
                </c:pt>
                <c:pt idx="3867">
                  <c:v>2</c:v>
                </c:pt>
                <c:pt idx="3868">
                  <c:v>1</c:v>
                </c:pt>
                <c:pt idx="3869">
                  <c:v>2</c:v>
                </c:pt>
                <c:pt idx="3870">
                  <c:v>3</c:v>
                </c:pt>
                <c:pt idx="3871">
                  <c:v>2</c:v>
                </c:pt>
                <c:pt idx="3872">
                  <c:v>2</c:v>
                </c:pt>
                <c:pt idx="3873">
                  <c:v>1</c:v>
                </c:pt>
                <c:pt idx="3874">
                  <c:v>1</c:v>
                </c:pt>
                <c:pt idx="3875">
                  <c:v>3</c:v>
                </c:pt>
                <c:pt idx="3876">
                  <c:v>1</c:v>
                </c:pt>
                <c:pt idx="3877">
                  <c:v>2</c:v>
                </c:pt>
                <c:pt idx="3878">
                  <c:v>1</c:v>
                </c:pt>
                <c:pt idx="3879">
                  <c:v>2</c:v>
                </c:pt>
                <c:pt idx="3880">
                  <c:v>4</c:v>
                </c:pt>
                <c:pt idx="3881">
                  <c:v>3</c:v>
                </c:pt>
                <c:pt idx="3882">
                  <c:v>3</c:v>
                </c:pt>
                <c:pt idx="3883">
                  <c:v>1</c:v>
                </c:pt>
                <c:pt idx="3884">
                  <c:v>3</c:v>
                </c:pt>
                <c:pt idx="3885">
                  <c:v>4</c:v>
                </c:pt>
                <c:pt idx="3886">
                  <c:v>3</c:v>
                </c:pt>
                <c:pt idx="3887">
                  <c:v>1</c:v>
                </c:pt>
                <c:pt idx="3888">
                  <c:v>2</c:v>
                </c:pt>
                <c:pt idx="3889">
                  <c:v>1</c:v>
                </c:pt>
                <c:pt idx="3890">
                  <c:v>1</c:v>
                </c:pt>
                <c:pt idx="3891">
                  <c:v>3</c:v>
                </c:pt>
                <c:pt idx="3892">
                  <c:v>1</c:v>
                </c:pt>
                <c:pt idx="3893">
                  <c:v>2</c:v>
                </c:pt>
                <c:pt idx="3894">
                  <c:v>2</c:v>
                </c:pt>
                <c:pt idx="3895">
                  <c:v>1</c:v>
                </c:pt>
                <c:pt idx="3896">
                  <c:v>1</c:v>
                </c:pt>
                <c:pt idx="3897">
                  <c:v>1</c:v>
                </c:pt>
                <c:pt idx="3898">
                  <c:v>2</c:v>
                </c:pt>
                <c:pt idx="3899">
                  <c:v>2</c:v>
                </c:pt>
                <c:pt idx="3900">
                  <c:v>1</c:v>
                </c:pt>
                <c:pt idx="3901">
                  <c:v>1</c:v>
                </c:pt>
                <c:pt idx="3902">
                  <c:v>4</c:v>
                </c:pt>
                <c:pt idx="3903">
                  <c:v>3</c:v>
                </c:pt>
                <c:pt idx="3904">
                  <c:v>3</c:v>
                </c:pt>
                <c:pt idx="3905">
                  <c:v>3</c:v>
                </c:pt>
                <c:pt idx="3906">
                  <c:v>4</c:v>
                </c:pt>
                <c:pt idx="3907">
                  <c:v>1</c:v>
                </c:pt>
                <c:pt idx="3908">
                  <c:v>1</c:v>
                </c:pt>
                <c:pt idx="3909">
                  <c:v>2</c:v>
                </c:pt>
                <c:pt idx="3910">
                  <c:v>1</c:v>
                </c:pt>
                <c:pt idx="3911">
                  <c:v>1</c:v>
                </c:pt>
                <c:pt idx="3912">
                  <c:v>3</c:v>
                </c:pt>
                <c:pt idx="3913">
                  <c:v>3</c:v>
                </c:pt>
                <c:pt idx="3914">
                  <c:v>2</c:v>
                </c:pt>
                <c:pt idx="3915">
                  <c:v>1</c:v>
                </c:pt>
                <c:pt idx="3916">
                  <c:v>1</c:v>
                </c:pt>
                <c:pt idx="3917">
                  <c:v>1</c:v>
                </c:pt>
                <c:pt idx="3918">
                  <c:v>2</c:v>
                </c:pt>
                <c:pt idx="3919">
                  <c:v>3</c:v>
                </c:pt>
                <c:pt idx="3920">
                  <c:v>1</c:v>
                </c:pt>
                <c:pt idx="3921">
                  <c:v>1</c:v>
                </c:pt>
                <c:pt idx="3922">
                  <c:v>3</c:v>
                </c:pt>
                <c:pt idx="3923">
                  <c:v>1</c:v>
                </c:pt>
                <c:pt idx="3924">
                  <c:v>1</c:v>
                </c:pt>
                <c:pt idx="3925">
                  <c:v>1</c:v>
                </c:pt>
                <c:pt idx="3926">
                  <c:v>2</c:v>
                </c:pt>
                <c:pt idx="3927">
                  <c:v>1</c:v>
                </c:pt>
                <c:pt idx="3928">
                  <c:v>1</c:v>
                </c:pt>
                <c:pt idx="3929">
                  <c:v>1</c:v>
                </c:pt>
                <c:pt idx="3930">
                  <c:v>1</c:v>
                </c:pt>
                <c:pt idx="3931">
                  <c:v>1</c:v>
                </c:pt>
                <c:pt idx="3932">
                  <c:v>1</c:v>
                </c:pt>
                <c:pt idx="3933">
                  <c:v>2</c:v>
                </c:pt>
                <c:pt idx="3934">
                  <c:v>1</c:v>
                </c:pt>
                <c:pt idx="3935">
                  <c:v>1</c:v>
                </c:pt>
                <c:pt idx="3936">
                  <c:v>3</c:v>
                </c:pt>
                <c:pt idx="3937">
                  <c:v>2</c:v>
                </c:pt>
                <c:pt idx="3938">
                  <c:v>3</c:v>
                </c:pt>
                <c:pt idx="3939">
                  <c:v>1</c:v>
                </c:pt>
                <c:pt idx="3940">
                  <c:v>2</c:v>
                </c:pt>
                <c:pt idx="3941">
                  <c:v>1</c:v>
                </c:pt>
                <c:pt idx="3942">
                  <c:v>1</c:v>
                </c:pt>
                <c:pt idx="3943">
                  <c:v>1</c:v>
                </c:pt>
                <c:pt idx="3944">
                  <c:v>1</c:v>
                </c:pt>
                <c:pt idx="3945">
                  <c:v>1</c:v>
                </c:pt>
                <c:pt idx="3946">
                  <c:v>1</c:v>
                </c:pt>
                <c:pt idx="3947">
                  <c:v>1</c:v>
                </c:pt>
                <c:pt idx="3948">
                  <c:v>1</c:v>
                </c:pt>
                <c:pt idx="3949">
                  <c:v>1</c:v>
                </c:pt>
                <c:pt idx="3950">
                  <c:v>2</c:v>
                </c:pt>
                <c:pt idx="3951">
                  <c:v>1</c:v>
                </c:pt>
                <c:pt idx="3952">
                  <c:v>2</c:v>
                </c:pt>
                <c:pt idx="3953">
                  <c:v>1</c:v>
                </c:pt>
                <c:pt idx="3954">
                  <c:v>1</c:v>
                </c:pt>
                <c:pt idx="3955">
                  <c:v>2</c:v>
                </c:pt>
                <c:pt idx="3956">
                  <c:v>1</c:v>
                </c:pt>
                <c:pt idx="3957">
                  <c:v>1</c:v>
                </c:pt>
                <c:pt idx="3958">
                  <c:v>3</c:v>
                </c:pt>
                <c:pt idx="3959">
                  <c:v>1</c:v>
                </c:pt>
                <c:pt idx="3960">
                  <c:v>4</c:v>
                </c:pt>
                <c:pt idx="3961">
                  <c:v>1</c:v>
                </c:pt>
                <c:pt idx="3962">
                  <c:v>3</c:v>
                </c:pt>
                <c:pt idx="3963">
                  <c:v>4</c:v>
                </c:pt>
                <c:pt idx="3964">
                  <c:v>2</c:v>
                </c:pt>
                <c:pt idx="3965">
                  <c:v>3</c:v>
                </c:pt>
                <c:pt idx="3966">
                  <c:v>2</c:v>
                </c:pt>
                <c:pt idx="3967">
                  <c:v>1</c:v>
                </c:pt>
                <c:pt idx="3968">
                  <c:v>3</c:v>
                </c:pt>
                <c:pt idx="3969">
                  <c:v>3</c:v>
                </c:pt>
                <c:pt idx="3970">
                  <c:v>1</c:v>
                </c:pt>
                <c:pt idx="3971">
                  <c:v>7</c:v>
                </c:pt>
                <c:pt idx="3972">
                  <c:v>1</c:v>
                </c:pt>
                <c:pt idx="3973">
                  <c:v>5</c:v>
                </c:pt>
                <c:pt idx="3974">
                  <c:v>3</c:v>
                </c:pt>
                <c:pt idx="3975">
                  <c:v>7</c:v>
                </c:pt>
                <c:pt idx="3976">
                  <c:v>2</c:v>
                </c:pt>
                <c:pt idx="3977">
                  <c:v>5</c:v>
                </c:pt>
                <c:pt idx="3978">
                  <c:v>5</c:v>
                </c:pt>
                <c:pt idx="3979">
                  <c:v>5</c:v>
                </c:pt>
                <c:pt idx="3980">
                  <c:v>6</c:v>
                </c:pt>
                <c:pt idx="3981">
                  <c:v>6</c:v>
                </c:pt>
                <c:pt idx="3982">
                  <c:v>4</c:v>
                </c:pt>
                <c:pt idx="3983">
                  <c:v>1</c:v>
                </c:pt>
                <c:pt idx="3984">
                  <c:v>1</c:v>
                </c:pt>
                <c:pt idx="3985">
                  <c:v>1</c:v>
                </c:pt>
                <c:pt idx="3986">
                  <c:v>6</c:v>
                </c:pt>
                <c:pt idx="3987">
                  <c:v>5</c:v>
                </c:pt>
                <c:pt idx="3988">
                  <c:v>3</c:v>
                </c:pt>
                <c:pt idx="3989">
                  <c:v>1</c:v>
                </c:pt>
                <c:pt idx="3990">
                  <c:v>2</c:v>
                </c:pt>
                <c:pt idx="3991">
                  <c:v>1</c:v>
                </c:pt>
                <c:pt idx="3992">
                  <c:v>3</c:v>
                </c:pt>
                <c:pt idx="3993">
                  <c:v>6</c:v>
                </c:pt>
                <c:pt idx="3994">
                  <c:v>2</c:v>
                </c:pt>
                <c:pt idx="3995">
                  <c:v>3</c:v>
                </c:pt>
                <c:pt idx="3996">
                  <c:v>2</c:v>
                </c:pt>
                <c:pt idx="3997">
                  <c:v>1</c:v>
                </c:pt>
                <c:pt idx="3998">
                  <c:v>1</c:v>
                </c:pt>
                <c:pt idx="3999">
                  <c:v>1</c:v>
                </c:pt>
                <c:pt idx="4000">
                  <c:v>1</c:v>
                </c:pt>
                <c:pt idx="4001">
                  <c:v>2</c:v>
                </c:pt>
                <c:pt idx="4002">
                  <c:v>3</c:v>
                </c:pt>
                <c:pt idx="4003">
                  <c:v>1</c:v>
                </c:pt>
                <c:pt idx="4004">
                  <c:v>1</c:v>
                </c:pt>
                <c:pt idx="4005">
                  <c:v>1</c:v>
                </c:pt>
                <c:pt idx="4006">
                  <c:v>3</c:v>
                </c:pt>
                <c:pt idx="4007">
                  <c:v>1</c:v>
                </c:pt>
                <c:pt idx="4008">
                  <c:v>1</c:v>
                </c:pt>
                <c:pt idx="4009">
                  <c:v>1</c:v>
                </c:pt>
                <c:pt idx="4010">
                  <c:v>3</c:v>
                </c:pt>
                <c:pt idx="4011">
                  <c:v>1</c:v>
                </c:pt>
                <c:pt idx="4012">
                  <c:v>1</c:v>
                </c:pt>
                <c:pt idx="4013">
                  <c:v>1</c:v>
                </c:pt>
                <c:pt idx="4014">
                  <c:v>1</c:v>
                </c:pt>
                <c:pt idx="4015">
                  <c:v>3</c:v>
                </c:pt>
                <c:pt idx="4016">
                  <c:v>1</c:v>
                </c:pt>
                <c:pt idx="4017">
                  <c:v>1</c:v>
                </c:pt>
                <c:pt idx="4018">
                  <c:v>1</c:v>
                </c:pt>
                <c:pt idx="4019">
                  <c:v>5</c:v>
                </c:pt>
                <c:pt idx="4020">
                  <c:v>2</c:v>
                </c:pt>
                <c:pt idx="4021">
                  <c:v>2</c:v>
                </c:pt>
                <c:pt idx="4022">
                  <c:v>1</c:v>
                </c:pt>
                <c:pt idx="4023">
                  <c:v>1</c:v>
                </c:pt>
                <c:pt idx="4024">
                  <c:v>1</c:v>
                </c:pt>
                <c:pt idx="4025">
                  <c:v>1</c:v>
                </c:pt>
                <c:pt idx="4026">
                  <c:v>3</c:v>
                </c:pt>
                <c:pt idx="4027">
                  <c:v>3</c:v>
                </c:pt>
                <c:pt idx="4028">
                  <c:v>1</c:v>
                </c:pt>
                <c:pt idx="4029">
                  <c:v>1</c:v>
                </c:pt>
                <c:pt idx="4030">
                  <c:v>1</c:v>
                </c:pt>
                <c:pt idx="4031">
                  <c:v>1</c:v>
                </c:pt>
                <c:pt idx="4032">
                  <c:v>1</c:v>
                </c:pt>
                <c:pt idx="4033">
                  <c:v>1</c:v>
                </c:pt>
                <c:pt idx="4034">
                  <c:v>2</c:v>
                </c:pt>
                <c:pt idx="4035">
                  <c:v>2</c:v>
                </c:pt>
                <c:pt idx="4036">
                  <c:v>1</c:v>
                </c:pt>
                <c:pt idx="4037">
                  <c:v>1</c:v>
                </c:pt>
                <c:pt idx="4038">
                  <c:v>1</c:v>
                </c:pt>
                <c:pt idx="4039">
                  <c:v>1</c:v>
                </c:pt>
                <c:pt idx="4040">
                  <c:v>1</c:v>
                </c:pt>
                <c:pt idx="4041">
                  <c:v>1</c:v>
                </c:pt>
                <c:pt idx="4042">
                  <c:v>2</c:v>
                </c:pt>
                <c:pt idx="4043">
                  <c:v>6</c:v>
                </c:pt>
                <c:pt idx="4044">
                  <c:v>2</c:v>
                </c:pt>
                <c:pt idx="4045">
                  <c:v>1</c:v>
                </c:pt>
                <c:pt idx="4046">
                  <c:v>1</c:v>
                </c:pt>
                <c:pt idx="4047">
                  <c:v>6</c:v>
                </c:pt>
                <c:pt idx="4048">
                  <c:v>1</c:v>
                </c:pt>
                <c:pt idx="4049">
                  <c:v>2</c:v>
                </c:pt>
                <c:pt idx="4050">
                  <c:v>1</c:v>
                </c:pt>
                <c:pt idx="4051">
                  <c:v>1</c:v>
                </c:pt>
                <c:pt idx="4052">
                  <c:v>1</c:v>
                </c:pt>
                <c:pt idx="4053">
                  <c:v>4</c:v>
                </c:pt>
                <c:pt idx="4054">
                  <c:v>1</c:v>
                </c:pt>
                <c:pt idx="4055">
                  <c:v>2</c:v>
                </c:pt>
                <c:pt idx="4056">
                  <c:v>1</c:v>
                </c:pt>
                <c:pt idx="4057">
                  <c:v>3</c:v>
                </c:pt>
                <c:pt idx="4058">
                  <c:v>1</c:v>
                </c:pt>
                <c:pt idx="4059">
                  <c:v>1</c:v>
                </c:pt>
                <c:pt idx="4060">
                  <c:v>2</c:v>
                </c:pt>
                <c:pt idx="4061">
                  <c:v>2</c:v>
                </c:pt>
                <c:pt idx="4062">
                  <c:v>1</c:v>
                </c:pt>
                <c:pt idx="4063">
                  <c:v>4</c:v>
                </c:pt>
                <c:pt idx="4064">
                  <c:v>1</c:v>
                </c:pt>
                <c:pt idx="4065">
                  <c:v>3</c:v>
                </c:pt>
                <c:pt idx="4066">
                  <c:v>2</c:v>
                </c:pt>
                <c:pt idx="4067">
                  <c:v>1</c:v>
                </c:pt>
                <c:pt idx="4068">
                  <c:v>1</c:v>
                </c:pt>
                <c:pt idx="4069">
                  <c:v>2</c:v>
                </c:pt>
                <c:pt idx="4070">
                  <c:v>1</c:v>
                </c:pt>
                <c:pt idx="4071">
                  <c:v>1</c:v>
                </c:pt>
                <c:pt idx="4072">
                  <c:v>1</c:v>
                </c:pt>
                <c:pt idx="4073">
                  <c:v>4</c:v>
                </c:pt>
                <c:pt idx="4074">
                  <c:v>6</c:v>
                </c:pt>
                <c:pt idx="4075">
                  <c:v>4</c:v>
                </c:pt>
                <c:pt idx="4076">
                  <c:v>2</c:v>
                </c:pt>
                <c:pt idx="4077">
                  <c:v>7</c:v>
                </c:pt>
                <c:pt idx="4078">
                  <c:v>1</c:v>
                </c:pt>
                <c:pt idx="4079">
                  <c:v>5</c:v>
                </c:pt>
                <c:pt idx="4080">
                  <c:v>1</c:v>
                </c:pt>
                <c:pt idx="4081">
                  <c:v>3</c:v>
                </c:pt>
                <c:pt idx="4082">
                  <c:v>4</c:v>
                </c:pt>
                <c:pt idx="4083">
                  <c:v>1</c:v>
                </c:pt>
                <c:pt idx="4084">
                  <c:v>2</c:v>
                </c:pt>
                <c:pt idx="4085">
                  <c:v>2</c:v>
                </c:pt>
                <c:pt idx="4086">
                  <c:v>3</c:v>
                </c:pt>
                <c:pt idx="4087">
                  <c:v>1</c:v>
                </c:pt>
                <c:pt idx="4088">
                  <c:v>2</c:v>
                </c:pt>
                <c:pt idx="4089">
                  <c:v>1</c:v>
                </c:pt>
                <c:pt idx="4090">
                  <c:v>1</c:v>
                </c:pt>
                <c:pt idx="4091">
                  <c:v>3</c:v>
                </c:pt>
                <c:pt idx="4092">
                  <c:v>1</c:v>
                </c:pt>
                <c:pt idx="4093">
                  <c:v>2</c:v>
                </c:pt>
                <c:pt idx="4094">
                  <c:v>1</c:v>
                </c:pt>
                <c:pt idx="4095">
                  <c:v>1</c:v>
                </c:pt>
                <c:pt idx="4096">
                  <c:v>1</c:v>
                </c:pt>
                <c:pt idx="4097">
                  <c:v>3</c:v>
                </c:pt>
                <c:pt idx="4098">
                  <c:v>2</c:v>
                </c:pt>
                <c:pt idx="4099">
                  <c:v>1</c:v>
                </c:pt>
                <c:pt idx="4100">
                  <c:v>1</c:v>
                </c:pt>
                <c:pt idx="4101">
                  <c:v>1</c:v>
                </c:pt>
                <c:pt idx="4102">
                  <c:v>1</c:v>
                </c:pt>
                <c:pt idx="4103">
                  <c:v>1</c:v>
                </c:pt>
                <c:pt idx="4104">
                  <c:v>2</c:v>
                </c:pt>
                <c:pt idx="4105">
                  <c:v>2</c:v>
                </c:pt>
                <c:pt idx="4106">
                  <c:v>3</c:v>
                </c:pt>
                <c:pt idx="4107">
                  <c:v>11</c:v>
                </c:pt>
                <c:pt idx="4108">
                  <c:v>3</c:v>
                </c:pt>
                <c:pt idx="4109">
                  <c:v>2</c:v>
                </c:pt>
                <c:pt idx="4110">
                  <c:v>7</c:v>
                </c:pt>
                <c:pt idx="4111">
                  <c:v>3</c:v>
                </c:pt>
                <c:pt idx="4112">
                  <c:v>1</c:v>
                </c:pt>
                <c:pt idx="4113">
                  <c:v>1</c:v>
                </c:pt>
                <c:pt idx="4114">
                  <c:v>3</c:v>
                </c:pt>
                <c:pt idx="4115">
                  <c:v>3</c:v>
                </c:pt>
                <c:pt idx="4116">
                  <c:v>3</c:v>
                </c:pt>
                <c:pt idx="4117">
                  <c:v>3</c:v>
                </c:pt>
                <c:pt idx="4118">
                  <c:v>1</c:v>
                </c:pt>
                <c:pt idx="4119">
                  <c:v>1</c:v>
                </c:pt>
                <c:pt idx="4120">
                  <c:v>2</c:v>
                </c:pt>
                <c:pt idx="4121">
                  <c:v>3</c:v>
                </c:pt>
                <c:pt idx="4122">
                  <c:v>3</c:v>
                </c:pt>
                <c:pt idx="4123">
                  <c:v>1</c:v>
                </c:pt>
                <c:pt idx="4124">
                  <c:v>4</c:v>
                </c:pt>
                <c:pt idx="4125">
                  <c:v>3</c:v>
                </c:pt>
                <c:pt idx="4126">
                  <c:v>1</c:v>
                </c:pt>
                <c:pt idx="4127">
                  <c:v>6</c:v>
                </c:pt>
                <c:pt idx="4128">
                  <c:v>5</c:v>
                </c:pt>
                <c:pt idx="4129">
                  <c:v>2</c:v>
                </c:pt>
                <c:pt idx="4130">
                  <c:v>3</c:v>
                </c:pt>
                <c:pt idx="4131">
                  <c:v>3</c:v>
                </c:pt>
                <c:pt idx="4132">
                  <c:v>1</c:v>
                </c:pt>
                <c:pt idx="4133">
                  <c:v>1</c:v>
                </c:pt>
                <c:pt idx="4134">
                  <c:v>2</c:v>
                </c:pt>
                <c:pt idx="4135">
                  <c:v>3</c:v>
                </c:pt>
                <c:pt idx="4136">
                  <c:v>3</c:v>
                </c:pt>
                <c:pt idx="4137">
                  <c:v>1</c:v>
                </c:pt>
                <c:pt idx="4138">
                  <c:v>1</c:v>
                </c:pt>
                <c:pt idx="4139">
                  <c:v>1</c:v>
                </c:pt>
                <c:pt idx="4140">
                  <c:v>2</c:v>
                </c:pt>
                <c:pt idx="4141">
                  <c:v>5</c:v>
                </c:pt>
                <c:pt idx="4142">
                  <c:v>2</c:v>
                </c:pt>
                <c:pt idx="4143">
                  <c:v>3</c:v>
                </c:pt>
                <c:pt idx="4144">
                  <c:v>1</c:v>
                </c:pt>
                <c:pt idx="4145">
                  <c:v>3</c:v>
                </c:pt>
                <c:pt idx="4146">
                  <c:v>2</c:v>
                </c:pt>
                <c:pt idx="4147">
                  <c:v>3</c:v>
                </c:pt>
                <c:pt idx="4148">
                  <c:v>1</c:v>
                </c:pt>
                <c:pt idx="4149">
                  <c:v>1</c:v>
                </c:pt>
                <c:pt idx="4150">
                  <c:v>1</c:v>
                </c:pt>
                <c:pt idx="4151">
                  <c:v>2</c:v>
                </c:pt>
                <c:pt idx="4152">
                  <c:v>2</c:v>
                </c:pt>
                <c:pt idx="4153">
                  <c:v>1</c:v>
                </c:pt>
                <c:pt idx="4154">
                  <c:v>2</c:v>
                </c:pt>
                <c:pt idx="4155">
                  <c:v>1</c:v>
                </c:pt>
                <c:pt idx="4156">
                  <c:v>4</c:v>
                </c:pt>
                <c:pt idx="4157">
                  <c:v>1</c:v>
                </c:pt>
                <c:pt idx="4158">
                  <c:v>5</c:v>
                </c:pt>
                <c:pt idx="4159">
                  <c:v>1</c:v>
                </c:pt>
                <c:pt idx="4160">
                  <c:v>4</c:v>
                </c:pt>
                <c:pt idx="4161">
                  <c:v>2</c:v>
                </c:pt>
                <c:pt idx="4162">
                  <c:v>3</c:v>
                </c:pt>
                <c:pt idx="4163">
                  <c:v>1</c:v>
                </c:pt>
                <c:pt idx="4164">
                  <c:v>1</c:v>
                </c:pt>
                <c:pt idx="4165">
                  <c:v>3</c:v>
                </c:pt>
                <c:pt idx="4166">
                  <c:v>1</c:v>
                </c:pt>
                <c:pt idx="4167">
                  <c:v>1</c:v>
                </c:pt>
                <c:pt idx="4168">
                  <c:v>1</c:v>
                </c:pt>
                <c:pt idx="4169">
                  <c:v>1</c:v>
                </c:pt>
                <c:pt idx="4170">
                  <c:v>1</c:v>
                </c:pt>
                <c:pt idx="4171">
                  <c:v>1</c:v>
                </c:pt>
                <c:pt idx="4172">
                  <c:v>2</c:v>
                </c:pt>
                <c:pt idx="4173">
                  <c:v>3</c:v>
                </c:pt>
                <c:pt idx="4174">
                  <c:v>1</c:v>
                </c:pt>
                <c:pt idx="4175">
                  <c:v>4</c:v>
                </c:pt>
                <c:pt idx="4176">
                  <c:v>2</c:v>
                </c:pt>
                <c:pt idx="4177">
                  <c:v>3</c:v>
                </c:pt>
                <c:pt idx="4178">
                  <c:v>6</c:v>
                </c:pt>
                <c:pt idx="4179">
                  <c:v>3</c:v>
                </c:pt>
                <c:pt idx="4180">
                  <c:v>4</c:v>
                </c:pt>
                <c:pt idx="4181">
                  <c:v>3</c:v>
                </c:pt>
                <c:pt idx="4182">
                  <c:v>1</c:v>
                </c:pt>
                <c:pt idx="4183">
                  <c:v>6</c:v>
                </c:pt>
                <c:pt idx="4184">
                  <c:v>1</c:v>
                </c:pt>
                <c:pt idx="4185">
                  <c:v>5</c:v>
                </c:pt>
                <c:pt idx="4186">
                  <c:v>5</c:v>
                </c:pt>
                <c:pt idx="4187">
                  <c:v>5</c:v>
                </c:pt>
                <c:pt idx="4188">
                  <c:v>4</c:v>
                </c:pt>
                <c:pt idx="4189">
                  <c:v>4</c:v>
                </c:pt>
                <c:pt idx="4190">
                  <c:v>2</c:v>
                </c:pt>
                <c:pt idx="4191">
                  <c:v>5</c:v>
                </c:pt>
                <c:pt idx="4192">
                  <c:v>3</c:v>
                </c:pt>
                <c:pt idx="4193">
                  <c:v>1</c:v>
                </c:pt>
                <c:pt idx="4194">
                  <c:v>2</c:v>
                </c:pt>
                <c:pt idx="4195">
                  <c:v>6</c:v>
                </c:pt>
                <c:pt idx="4196">
                  <c:v>2</c:v>
                </c:pt>
                <c:pt idx="4197">
                  <c:v>1</c:v>
                </c:pt>
                <c:pt idx="4198">
                  <c:v>1</c:v>
                </c:pt>
                <c:pt idx="4199">
                  <c:v>3</c:v>
                </c:pt>
                <c:pt idx="4200">
                  <c:v>4</c:v>
                </c:pt>
                <c:pt idx="4201">
                  <c:v>3</c:v>
                </c:pt>
                <c:pt idx="4202">
                  <c:v>1</c:v>
                </c:pt>
                <c:pt idx="4203">
                  <c:v>2</c:v>
                </c:pt>
                <c:pt idx="4204">
                  <c:v>2</c:v>
                </c:pt>
                <c:pt idx="4205">
                  <c:v>1</c:v>
                </c:pt>
                <c:pt idx="4206">
                  <c:v>3</c:v>
                </c:pt>
                <c:pt idx="4207">
                  <c:v>1</c:v>
                </c:pt>
                <c:pt idx="4208">
                  <c:v>6</c:v>
                </c:pt>
                <c:pt idx="4209">
                  <c:v>4</c:v>
                </c:pt>
                <c:pt idx="4210">
                  <c:v>3</c:v>
                </c:pt>
                <c:pt idx="4211">
                  <c:v>3</c:v>
                </c:pt>
                <c:pt idx="4212">
                  <c:v>1</c:v>
                </c:pt>
                <c:pt idx="4213">
                  <c:v>1</c:v>
                </c:pt>
                <c:pt idx="4214">
                  <c:v>3</c:v>
                </c:pt>
                <c:pt idx="4215">
                  <c:v>3</c:v>
                </c:pt>
                <c:pt idx="4216">
                  <c:v>4</c:v>
                </c:pt>
                <c:pt idx="4217">
                  <c:v>3</c:v>
                </c:pt>
                <c:pt idx="4218">
                  <c:v>1</c:v>
                </c:pt>
                <c:pt idx="4219">
                  <c:v>1</c:v>
                </c:pt>
                <c:pt idx="4220">
                  <c:v>1</c:v>
                </c:pt>
                <c:pt idx="4221">
                  <c:v>5</c:v>
                </c:pt>
                <c:pt idx="4222">
                  <c:v>4</c:v>
                </c:pt>
                <c:pt idx="4223">
                  <c:v>10</c:v>
                </c:pt>
                <c:pt idx="4224">
                  <c:v>6</c:v>
                </c:pt>
                <c:pt idx="4225">
                  <c:v>8</c:v>
                </c:pt>
                <c:pt idx="4226">
                  <c:v>6</c:v>
                </c:pt>
                <c:pt idx="4227">
                  <c:v>7</c:v>
                </c:pt>
                <c:pt idx="4228">
                  <c:v>4</c:v>
                </c:pt>
                <c:pt idx="4229">
                  <c:v>1</c:v>
                </c:pt>
                <c:pt idx="4230">
                  <c:v>2</c:v>
                </c:pt>
                <c:pt idx="4231">
                  <c:v>2</c:v>
                </c:pt>
                <c:pt idx="4232">
                  <c:v>1</c:v>
                </c:pt>
                <c:pt idx="4233">
                  <c:v>4</c:v>
                </c:pt>
                <c:pt idx="4234">
                  <c:v>4</c:v>
                </c:pt>
                <c:pt idx="4235">
                  <c:v>1</c:v>
                </c:pt>
                <c:pt idx="4236">
                  <c:v>6</c:v>
                </c:pt>
                <c:pt idx="4237">
                  <c:v>1</c:v>
                </c:pt>
                <c:pt idx="4238">
                  <c:v>1</c:v>
                </c:pt>
                <c:pt idx="4239">
                  <c:v>2</c:v>
                </c:pt>
                <c:pt idx="4240">
                  <c:v>3</c:v>
                </c:pt>
                <c:pt idx="4241">
                  <c:v>2</c:v>
                </c:pt>
                <c:pt idx="4242">
                  <c:v>6</c:v>
                </c:pt>
                <c:pt idx="4243">
                  <c:v>1</c:v>
                </c:pt>
                <c:pt idx="4244">
                  <c:v>4</c:v>
                </c:pt>
                <c:pt idx="4245">
                  <c:v>2</c:v>
                </c:pt>
                <c:pt idx="4246">
                  <c:v>1</c:v>
                </c:pt>
                <c:pt idx="4247">
                  <c:v>8</c:v>
                </c:pt>
                <c:pt idx="4248">
                  <c:v>2</c:v>
                </c:pt>
                <c:pt idx="4249">
                  <c:v>2</c:v>
                </c:pt>
                <c:pt idx="4250">
                  <c:v>2</c:v>
                </c:pt>
                <c:pt idx="4251">
                  <c:v>2</c:v>
                </c:pt>
                <c:pt idx="4252">
                  <c:v>3</c:v>
                </c:pt>
                <c:pt idx="4253">
                  <c:v>1</c:v>
                </c:pt>
                <c:pt idx="4254">
                  <c:v>1</c:v>
                </c:pt>
                <c:pt idx="4255">
                  <c:v>1</c:v>
                </c:pt>
                <c:pt idx="4256">
                  <c:v>2</c:v>
                </c:pt>
                <c:pt idx="4257">
                  <c:v>2</c:v>
                </c:pt>
                <c:pt idx="4258">
                  <c:v>1</c:v>
                </c:pt>
                <c:pt idx="4259">
                  <c:v>1</c:v>
                </c:pt>
                <c:pt idx="4260">
                  <c:v>4</c:v>
                </c:pt>
                <c:pt idx="4261">
                  <c:v>3</c:v>
                </c:pt>
                <c:pt idx="4262">
                  <c:v>2</c:v>
                </c:pt>
                <c:pt idx="4263">
                  <c:v>4</c:v>
                </c:pt>
                <c:pt idx="4264">
                  <c:v>2</c:v>
                </c:pt>
                <c:pt idx="4265">
                  <c:v>1</c:v>
                </c:pt>
                <c:pt idx="4266">
                  <c:v>1</c:v>
                </c:pt>
                <c:pt idx="4267">
                  <c:v>2</c:v>
                </c:pt>
                <c:pt idx="4268">
                  <c:v>1</c:v>
                </c:pt>
                <c:pt idx="4269">
                  <c:v>6</c:v>
                </c:pt>
                <c:pt idx="4270">
                  <c:v>1</c:v>
                </c:pt>
                <c:pt idx="4271">
                  <c:v>4</c:v>
                </c:pt>
                <c:pt idx="4272">
                  <c:v>1</c:v>
                </c:pt>
                <c:pt idx="4273">
                  <c:v>3</c:v>
                </c:pt>
                <c:pt idx="4274">
                  <c:v>1</c:v>
                </c:pt>
                <c:pt idx="4275">
                  <c:v>3</c:v>
                </c:pt>
                <c:pt idx="4276">
                  <c:v>5</c:v>
                </c:pt>
                <c:pt idx="4277">
                  <c:v>3</c:v>
                </c:pt>
                <c:pt idx="4278">
                  <c:v>1</c:v>
                </c:pt>
                <c:pt idx="4279">
                  <c:v>2</c:v>
                </c:pt>
                <c:pt idx="4280">
                  <c:v>4</c:v>
                </c:pt>
                <c:pt idx="4281">
                  <c:v>2</c:v>
                </c:pt>
                <c:pt idx="4282">
                  <c:v>4</c:v>
                </c:pt>
                <c:pt idx="4283">
                  <c:v>3</c:v>
                </c:pt>
                <c:pt idx="4284">
                  <c:v>2</c:v>
                </c:pt>
                <c:pt idx="4285">
                  <c:v>1</c:v>
                </c:pt>
                <c:pt idx="4286">
                  <c:v>2</c:v>
                </c:pt>
                <c:pt idx="4287">
                  <c:v>1</c:v>
                </c:pt>
                <c:pt idx="4288">
                  <c:v>2</c:v>
                </c:pt>
                <c:pt idx="4289">
                  <c:v>1</c:v>
                </c:pt>
                <c:pt idx="4290">
                  <c:v>3</c:v>
                </c:pt>
                <c:pt idx="4291">
                  <c:v>4</c:v>
                </c:pt>
                <c:pt idx="4292">
                  <c:v>1</c:v>
                </c:pt>
                <c:pt idx="4293">
                  <c:v>1</c:v>
                </c:pt>
                <c:pt idx="4294">
                  <c:v>2</c:v>
                </c:pt>
                <c:pt idx="4295">
                  <c:v>6</c:v>
                </c:pt>
                <c:pt idx="4296">
                  <c:v>1</c:v>
                </c:pt>
                <c:pt idx="4297">
                  <c:v>3</c:v>
                </c:pt>
                <c:pt idx="4298">
                  <c:v>1</c:v>
                </c:pt>
                <c:pt idx="4299">
                  <c:v>2</c:v>
                </c:pt>
                <c:pt idx="4300">
                  <c:v>1</c:v>
                </c:pt>
                <c:pt idx="4301">
                  <c:v>1</c:v>
                </c:pt>
                <c:pt idx="4302">
                  <c:v>7</c:v>
                </c:pt>
                <c:pt idx="4303">
                  <c:v>1</c:v>
                </c:pt>
                <c:pt idx="4304">
                  <c:v>7</c:v>
                </c:pt>
                <c:pt idx="4305">
                  <c:v>1</c:v>
                </c:pt>
                <c:pt idx="4306">
                  <c:v>3</c:v>
                </c:pt>
                <c:pt idx="4307">
                  <c:v>1</c:v>
                </c:pt>
                <c:pt idx="4308">
                  <c:v>3</c:v>
                </c:pt>
                <c:pt idx="4309">
                  <c:v>1</c:v>
                </c:pt>
                <c:pt idx="4310">
                  <c:v>1</c:v>
                </c:pt>
                <c:pt idx="4311">
                  <c:v>2</c:v>
                </c:pt>
                <c:pt idx="4312">
                  <c:v>5</c:v>
                </c:pt>
                <c:pt idx="4313">
                  <c:v>2</c:v>
                </c:pt>
                <c:pt idx="4314">
                  <c:v>4</c:v>
                </c:pt>
                <c:pt idx="4315">
                  <c:v>3</c:v>
                </c:pt>
                <c:pt idx="4316">
                  <c:v>3</c:v>
                </c:pt>
                <c:pt idx="4317">
                  <c:v>2</c:v>
                </c:pt>
                <c:pt idx="4318">
                  <c:v>1</c:v>
                </c:pt>
                <c:pt idx="4319">
                  <c:v>3</c:v>
                </c:pt>
                <c:pt idx="4320">
                  <c:v>1</c:v>
                </c:pt>
                <c:pt idx="4321">
                  <c:v>1</c:v>
                </c:pt>
                <c:pt idx="4322">
                  <c:v>5</c:v>
                </c:pt>
                <c:pt idx="4323">
                  <c:v>1</c:v>
                </c:pt>
                <c:pt idx="4324">
                  <c:v>1</c:v>
                </c:pt>
                <c:pt idx="4325">
                  <c:v>1</c:v>
                </c:pt>
                <c:pt idx="4326">
                  <c:v>5</c:v>
                </c:pt>
                <c:pt idx="4327">
                  <c:v>3</c:v>
                </c:pt>
                <c:pt idx="4328">
                  <c:v>4</c:v>
                </c:pt>
                <c:pt idx="4329">
                  <c:v>4</c:v>
                </c:pt>
                <c:pt idx="4330">
                  <c:v>1</c:v>
                </c:pt>
                <c:pt idx="4331">
                  <c:v>2</c:v>
                </c:pt>
                <c:pt idx="4332">
                  <c:v>1</c:v>
                </c:pt>
                <c:pt idx="4333">
                  <c:v>1</c:v>
                </c:pt>
                <c:pt idx="4334">
                  <c:v>2</c:v>
                </c:pt>
                <c:pt idx="4335">
                  <c:v>3</c:v>
                </c:pt>
                <c:pt idx="4336">
                  <c:v>4</c:v>
                </c:pt>
                <c:pt idx="4337">
                  <c:v>1</c:v>
                </c:pt>
                <c:pt idx="4338">
                  <c:v>2</c:v>
                </c:pt>
                <c:pt idx="4339">
                  <c:v>2</c:v>
                </c:pt>
                <c:pt idx="4340">
                  <c:v>1</c:v>
                </c:pt>
                <c:pt idx="4341">
                  <c:v>2</c:v>
                </c:pt>
                <c:pt idx="4342">
                  <c:v>2</c:v>
                </c:pt>
                <c:pt idx="4343">
                  <c:v>1</c:v>
                </c:pt>
                <c:pt idx="4344">
                  <c:v>2</c:v>
                </c:pt>
                <c:pt idx="4345">
                  <c:v>1</c:v>
                </c:pt>
                <c:pt idx="4346">
                  <c:v>1</c:v>
                </c:pt>
                <c:pt idx="4347">
                  <c:v>1</c:v>
                </c:pt>
                <c:pt idx="4348">
                  <c:v>1</c:v>
                </c:pt>
                <c:pt idx="4349">
                  <c:v>1</c:v>
                </c:pt>
                <c:pt idx="4350">
                  <c:v>1</c:v>
                </c:pt>
                <c:pt idx="4351">
                  <c:v>1</c:v>
                </c:pt>
                <c:pt idx="4352">
                  <c:v>1</c:v>
                </c:pt>
                <c:pt idx="4353">
                  <c:v>1</c:v>
                </c:pt>
                <c:pt idx="4354">
                  <c:v>1</c:v>
                </c:pt>
                <c:pt idx="4355">
                  <c:v>1</c:v>
                </c:pt>
                <c:pt idx="4356">
                  <c:v>1</c:v>
                </c:pt>
                <c:pt idx="4357">
                  <c:v>3</c:v>
                </c:pt>
                <c:pt idx="4358">
                  <c:v>1</c:v>
                </c:pt>
                <c:pt idx="4359">
                  <c:v>1</c:v>
                </c:pt>
                <c:pt idx="4360">
                  <c:v>1</c:v>
                </c:pt>
                <c:pt idx="4361">
                  <c:v>1</c:v>
                </c:pt>
                <c:pt idx="4362">
                  <c:v>1</c:v>
                </c:pt>
                <c:pt idx="4363">
                  <c:v>1</c:v>
                </c:pt>
                <c:pt idx="4364">
                  <c:v>2</c:v>
                </c:pt>
                <c:pt idx="4365">
                  <c:v>2</c:v>
                </c:pt>
                <c:pt idx="4366">
                  <c:v>3</c:v>
                </c:pt>
                <c:pt idx="4367">
                  <c:v>1</c:v>
                </c:pt>
                <c:pt idx="4368">
                  <c:v>1</c:v>
                </c:pt>
                <c:pt idx="4369">
                  <c:v>1</c:v>
                </c:pt>
                <c:pt idx="4370">
                  <c:v>2</c:v>
                </c:pt>
                <c:pt idx="4371">
                  <c:v>2</c:v>
                </c:pt>
                <c:pt idx="4372">
                  <c:v>1</c:v>
                </c:pt>
                <c:pt idx="4373">
                  <c:v>3</c:v>
                </c:pt>
                <c:pt idx="4374">
                  <c:v>2</c:v>
                </c:pt>
                <c:pt idx="4375">
                  <c:v>1</c:v>
                </c:pt>
                <c:pt idx="4376">
                  <c:v>1</c:v>
                </c:pt>
                <c:pt idx="4377">
                  <c:v>1</c:v>
                </c:pt>
                <c:pt idx="4378">
                  <c:v>1</c:v>
                </c:pt>
                <c:pt idx="4379">
                  <c:v>1</c:v>
                </c:pt>
                <c:pt idx="4380">
                  <c:v>1</c:v>
                </c:pt>
                <c:pt idx="4381">
                  <c:v>2</c:v>
                </c:pt>
                <c:pt idx="4382">
                  <c:v>1</c:v>
                </c:pt>
                <c:pt idx="4383">
                  <c:v>1</c:v>
                </c:pt>
                <c:pt idx="4384">
                  <c:v>2</c:v>
                </c:pt>
                <c:pt idx="4385">
                  <c:v>1</c:v>
                </c:pt>
                <c:pt idx="4386">
                  <c:v>1</c:v>
                </c:pt>
                <c:pt idx="4387">
                  <c:v>3</c:v>
                </c:pt>
                <c:pt idx="4388">
                  <c:v>1</c:v>
                </c:pt>
                <c:pt idx="4389">
                  <c:v>1</c:v>
                </c:pt>
                <c:pt idx="4390">
                  <c:v>1</c:v>
                </c:pt>
                <c:pt idx="4391">
                  <c:v>1</c:v>
                </c:pt>
                <c:pt idx="4392">
                  <c:v>1</c:v>
                </c:pt>
                <c:pt idx="4393">
                  <c:v>1</c:v>
                </c:pt>
                <c:pt idx="4394">
                  <c:v>1</c:v>
                </c:pt>
                <c:pt idx="4395">
                  <c:v>1</c:v>
                </c:pt>
                <c:pt idx="4396">
                  <c:v>2</c:v>
                </c:pt>
                <c:pt idx="4397">
                  <c:v>1</c:v>
                </c:pt>
                <c:pt idx="4398">
                  <c:v>1</c:v>
                </c:pt>
                <c:pt idx="4399">
                  <c:v>1</c:v>
                </c:pt>
                <c:pt idx="4400">
                  <c:v>1</c:v>
                </c:pt>
                <c:pt idx="4401">
                  <c:v>1</c:v>
                </c:pt>
                <c:pt idx="4402">
                  <c:v>1</c:v>
                </c:pt>
                <c:pt idx="4403">
                  <c:v>1</c:v>
                </c:pt>
                <c:pt idx="4404">
                  <c:v>1</c:v>
                </c:pt>
                <c:pt idx="4405">
                  <c:v>1</c:v>
                </c:pt>
                <c:pt idx="4406">
                  <c:v>1</c:v>
                </c:pt>
                <c:pt idx="4407">
                  <c:v>1</c:v>
                </c:pt>
                <c:pt idx="4408">
                  <c:v>1</c:v>
                </c:pt>
                <c:pt idx="4409">
                  <c:v>1</c:v>
                </c:pt>
                <c:pt idx="4410">
                  <c:v>1</c:v>
                </c:pt>
                <c:pt idx="4411">
                  <c:v>1</c:v>
                </c:pt>
                <c:pt idx="4412">
                  <c:v>1</c:v>
                </c:pt>
                <c:pt idx="4413">
                  <c:v>1</c:v>
                </c:pt>
                <c:pt idx="4414">
                  <c:v>1</c:v>
                </c:pt>
                <c:pt idx="4415">
                  <c:v>1</c:v>
                </c:pt>
                <c:pt idx="4416">
                  <c:v>1</c:v>
                </c:pt>
                <c:pt idx="4417">
                  <c:v>1</c:v>
                </c:pt>
                <c:pt idx="4418">
                  <c:v>1</c:v>
                </c:pt>
                <c:pt idx="4419">
                  <c:v>2</c:v>
                </c:pt>
                <c:pt idx="4420">
                  <c:v>1</c:v>
                </c:pt>
                <c:pt idx="4421">
                  <c:v>2</c:v>
                </c:pt>
                <c:pt idx="4422">
                  <c:v>1</c:v>
                </c:pt>
                <c:pt idx="4423">
                  <c:v>1</c:v>
                </c:pt>
                <c:pt idx="4424">
                  <c:v>1</c:v>
                </c:pt>
                <c:pt idx="4425">
                  <c:v>1</c:v>
                </c:pt>
                <c:pt idx="4426">
                  <c:v>5</c:v>
                </c:pt>
                <c:pt idx="4427">
                  <c:v>1</c:v>
                </c:pt>
                <c:pt idx="4428">
                  <c:v>1</c:v>
                </c:pt>
                <c:pt idx="4429">
                  <c:v>3</c:v>
                </c:pt>
                <c:pt idx="4430">
                  <c:v>3</c:v>
                </c:pt>
                <c:pt idx="4431">
                  <c:v>1</c:v>
                </c:pt>
                <c:pt idx="4432">
                  <c:v>1</c:v>
                </c:pt>
                <c:pt idx="4433">
                  <c:v>3</c:v>
                </c:pt>
                <c:pt idx="4434">
                  <c:v>2</c:v>
                </c:pt>
                <c:pt idx="4435">
                  <c:v>4</c:v>
                </c:pt>
                <c:pt idx="4436">
                  <c:v>5</c:v>
                </c:pt>
                <c:pt idx="4437">
                  <c:v>1</c:v>
                </c:pt>
                <c:pt idx="4438">
                  <c:v>1</c:v>
                </c:pt>
                <c:pt idx="4439">
                  <c:v>1</c:v>
                </c:pt>
                <c:pt idx="4440">
                  <c:v>6</c:v>
                </c:pt>
                <c:pt idx="4441">
                  <c:v>2</c:v>
                </c:pt>
                <c:pt idx="4442">
                  <c:v>4</c:v>
                </c:pt>
                <c:pt idx="4443">
                  <c:v>2</c:v>
                </c:pt>
                <c:pt idx="4444">
                  <c:v>1</c:v>
                </c:pt>
                <c:pt idx="4445">
                  <c:v>2</c:v>
                </c:pt>
                <c:pt idx="4446">
                  <c:v>1</c:v>
                </c:pt>
                <c:pt idx="4447">
                  <c:v>1</c:v>
                </c:pt>
                <c:pt idx="4448">
                  <c:v>1</c:v>
                </c:pt>
                <c:pt idx="4449">
                  <c:v>1</c:v>
                </c:pt>
                <c:pt idx="4450">
                  <c:v>2</c:v>
                </c:pt>
                <c:pt idx="4451">
                  <c:v>1</c:v>
                </c:pt>
                <c:pt idx="4452">
                  <c:v>3</c:v>
                </c:pt>
                <c:pt idx="4453">
                  <c:v>1</c:v>
                </c:pt>
                <c:pt idx="4454">
                  <c:v>1</c:v>
                </c:pt>
                <c:pt idx="4455">
                  <c:v>1</c:v>
                </c:pt>
                <c:pt idx="4456">
                  <c:v>4</c:v>
                </c:pt>
                <c:pt idx="4457">
                  <c:v>1</c:v>
                </c:pt>
                <c:pt idx="4458">
                  <c:v>7</c:v>
                </c:pt>
                <c:pt idx="4459">
                  <c:v>3</c:v>
                </c:pt>
                <c:pt idx="4460">
                  <c:v>3</c:v>
                </c:pt>
                <c:pt idx="4461">
                  <c:v>1</c:v>
                </c:pt>
                <c:pt idx="4462">
                  <c:v>3</c:v>
                </c:pt>
                <c:pt idx="4463">
                  <c:v>2</c:v>
                </c:pt>
                <c:pt idx="4464">
                  <c:v>3</c:v>
                </c:pt>
                <c:pt idx="4465">
                  <c:v>2</c:v>
                </c:pt>
                <c:pt idx="4466">
                  <c:v>6</c:v>
                </c:pt>
                <c:pt idx="4467">
                  <c:v>2</c:v>
                </c:pt>
                <c:pt idx="4468">
                  <c:v>2</c:v>
                </c:pt>
                <c:pt idx="4469">
                  <c:v>1</c:v>
                </c:pt>
                <c:pt idx="4470">
                  <c:v>3</c:v>
                </c:pt>
                <c:pt idx="4471">
                  <c:v>4</c:v>
                </c:pt>
                <c:pt idx="4472">
                  <c:v>1</c:v>
                </c:pt>
                <c:pt idx="4473">
                  <c:v>2</c:v>
                </c:pt>
                <c:pt idx="4474">
                  <c:v>2</c:v>
                </c:pt>
                <c:pt idx="4475">
                  <c:v>1</c:v>
                </c:pt>
                <c:pt idx="4476">
                  <c:v>2</c:v>
                </c:pt>
                <c:pt idx="4477">
                  <c:v>4</c:v>
                </c:pt>
                <c:pt idx="4478">
                  <c:v>2</c:v>
                </c:pt>
                <c:pt idx="4479">
                  <c:v>1</c:v>
                </c:pt>
                <c:pt idx="4480">
                  <c:v>1</c:v>
                </c:pt>
                <c:pt idx="4481">
                  <c:v>1</c:v>
                </c:pt>
                <c:pt idx="4482">
                  <c:v>2</c:v>
                </c:pt>
                <c:pt idx="4483">
                  <c:v>2</c:v>
                </c:pt>
                <c:pt idx="4484">
                  <c:v>1</c:v>
                </c:pt>
                <c:pt idx="4485">
                  <c:v>6</c:v>
                </c:pt>
                <c:pt idx="4486">
                  <c:v>5</c:v>
                </c:pt>
                <c:pt idx="4487">
                  <c:v>7</c:v>
                </c:pt>
                <c:pt idx="4488">
                  <c:v>4</c:v>
                </c:pt>
                <c:pt idx="4489">
                  <c:v>2</c:v>
                </c:pt>
                <c:pt idx="4490">
                  <c:v>4</c:v>
                </c:pt>
                <c:pt idx="4491">
                  <c:v>1</c:v>
                </c:pt>
                <c:pt idx="4492">
                  <c:v>2</c:v>
                </c:pt>
                <c:pt idx="4493">
                  <c:v>1</c:v>
                </c:pt>
                <c:pt idx="4494">
                  <c:v>1</c:v>
                </c:pt>
                <c:pt idx="4495">
                  <c:v>2</c:v>
                </c:pt>
                <c:pt idx="4496">
                  <c:v>6</c:v>
                </c:pt>
                <c:pt idx="4497">
                  <c:v>5</c:v>
                </c:pt>
                <c:pt idx="4498">
                  <c:v>1</c:v>
                </c:pt>
                <c:pt idx="4499">
                  <c:v>2</c:v>
                </c:pt>
                <c:pt idx="4500">
                  <c:v>6</c:v>
                </c:pt>
                <c:pt idx="4501">
                  <c:v>5</c:v>
                </c:pt>
                <c:pt idx="4502">
                  <c:v>7</c:v>
                </c:pt>
                <c:pt idx="4503">
                  <c:v>2</c:v>
                </c:pt>
                <c:pt idx="4504">
                  <c:v>2</c:v>
                </c:pt>
                <c:pt idx="4505">
                  <c:v>1</c:v>
                </c:pt>
                <c:pt idx="4506">
                  <c:v>2</c:v>
                </c:pt>
                <c:pt idx="4507">
                  <c:v>1</c:v>
                </c:pt>
                <c:pt idx="4508">
                  <c:v>5</c:v>
                </c:pt>
                <c:pt idx="4509">
                  <c:v>1</c:v>
                </c:pt>
                <c:pt idx="4510">
                  <c:v>1</c:v>
                </c:pt>
                <c:pt idx="4511">
                  <c:v>1</c:v>
                </c:pt>
                <c:pt idx="4512">
                  <c:v>1</c:v>
                </c:pt>
                <c:pt idx="4513">
                  <c:v>1</c:v>
                </c:pt>
                <c:pt idx="4514">
                  <c:v>1</c:v>
                </c:pt>
                <c:pt idx="4515">
                  <c:v>5</c:v>
                </c:pt>
                <c:pt idx="4516">
                  <c:v>2</c:v>
                </c:pt>
                <c:pt idx="4517">
                  <c:v>3</c:v>
                </c:pt>
                <c:pt idx="4518">
                  <c:v>1</c:v>
                </c:pt>
                <c:pt idx="4519">
                  <c:v>5</c:v>
                </c:pt>
                <c:pt idx="4520">
                  <c:v>2</c:v>
                </c:pt>
                <c:pt idx="4521">
                  <c:v>2</c:v>
                </c:pt>
                <c:pt idx="4522">
                  <c:v>1</c:v>
                </c:pt>
                <c:pt idx="4523">
                  <c:v>1</c:v>
                </c:pt>
                <c:pt idx="4524">
                  <c:v>4</c:v>
                </c:pt>
                <c:pt idx="4525">
                  <c:v>1</c:v>
                </c:pt>
                <c:pt idx="4526">
                  <c:v>5</c:v>
                </c:pt>
                <c:pt idx="4527">
                  <c:v>1</c:v>
                </c:pt>
                <c:pt idx="4528">
                  <c:v>2</c:v>
                </c:pt>
                <c:pt idx="4529">
                  <c:v>2</c:v>
                </c:pt>
                <c:pt idx="4530">
                  <c:v>1</c:v>
                </c:pt>
                <c:pt idx="4531">
                  <c:v>2</c:v>
                </c:pt>
                <c:pt idx="4532">
                  <c:v>5</c:v>
                </c:pt>
                <c:pt idx="4533">
                  <c:v>1</c:v>
                </c:pt>
                <c:pt idx="4534">
                  <c:v>1</c:v>
                </c:pt>
                <c:pt idx="4535">
                  <c:v>1</c:v>
                </c:pt>
                <c:pt idx="4536">
                  <c:v>2</c:v>
                </c:pt>
                <c:pt idx="4537">
                  <c:v>1</c:v>
                </c:pt>
                <c:pt idx="4538">
                  <c:v>3</c:v>
                </c:pt>
                <c:pt idx="4539">
                  <c:v>2</c:v>
                </c:pt>
                <c:pt idx="4540">
                  <c:v>4</c:v>
                </c:pt>
                <c:pt idx="4541">
                  <c:v>1</c:v>
                </c:pt>
                <c:pt idx="4542">
                  <c:v>1</c:v>
                </c:pt>
                <c:pt idx="4543">
                  <c:v>1</c:v>
                </c:pt>
                <c:pt idx="4544">
                  <c:v>1</c:v>
                </c:pt>
                <c:pt idx="4545">
                  <c:v>1</c:v>
                </c:pt>
                <c:pt idx="4546">
                  <c:v>1</c:v>
                </c:pt>
                <c:pt idx="4547">
                  <c:v>1</c:v>
                </c:pt>
                <c:pt idx="4548">
                  <c:v>3</c:v>
                </c:pt>
                <c:pt idx="4549">
                  <c:v>2</c:v>
                </c:pt>
                <c:pt idx="4550">
                  <c:v>2</c:v>
                </c:pt>
                <c:pt idx="4551">
                  <c:v>4</c:v>
                </c:pt>
                <c:pt idx="4552">
                  <c:v>1</c:v>
                </c:pt>
                <c:pt idx="4553">
                  <c:v>3</c:v>
                </c:pt>
                <c:pt idx="4554">
                  <c:v>2</c:v>
                </c:pt>
                <c:pt idx="4555">
                  <c:v>3</c:v>
                </c:pt>
                <c:pt idx="4556">
                  <c:v>1</c:v>
                </c:pt>
                <c:pt idx="4557">
                  <c:v>6</c:v>
                </c:pt>
                <c:pt idx="4558">
                  <c:v>4</c:v>
                </c:pt>
                <c:pt idx="4559">
                  <c:v>1</c:v>
                </c:pt>
                <c:pt idx="4560">
                  <c:v>2</c:v>
                </c:pt>
                <c:pt idx="4561">
                  <c:v>1</c:v>
                </c:pt>
                <c:pt idx="4562">
                  <c:v>1</c:v>
                </c:pt>
                <c:pt idx="4563">
                  <c:v>2</c:v>
                </c:pt>
                <c:pt idx="4564">
                  <c:v>4</c:v>
                </c:pt>
                <c:pt idx="4565">
                  <c:v>3</c:v>
                </c:pt>
                <c:pt idx="4566">
                  <c:v>5</c:v>
                </c:pt>
                <c:pt idx="4567">
                  <c:v>4</c:v>
                </c:pt>
                <c:pt idx="4568">
                  <c:v>8</c:v>
                </c:pt>
                <c:pt idx="4569">
                  <c:v>5</c:v>
                </c:pt>
                <c:pt idx="4570">
                  <c:v>2</c:v>
                </c:pt>
                <c:pt idx="4571">
                  <c:v>1</c:v>
                </c:pt>
                <c:pt idx="4572">
                  <c:v>2</c:v>
                </c:pt>
                <c:pt idx="4573">
                  <c:v>2</c:v>
                </c:pt>
                <c:pt idx="4574">
                  <c:v>3</c:v>
                </c:pt>
                <c:pt idx="4575">
                  <c:v>2</c:v>
                </c:pt>
                <c:pt idx="4576">
                  <c:v>2</c:v>
                </c:pt>
                <c:pt idx="4577">
                  <c:v>1</c:v>
                </c:pt>
                <c:pt idx="4578">
                  <c:v>4</c:v>
                </c:pt>
                <c:pt idx="4579">
                  <c:v>1</c:v>
                </c:pt>
                <c:pt idx="4580">
                  <c:v>6</c:v>
                </c:pt>
                <c:pt idx="4581">
                  <c:v>2</c:v>
                </c:pt>
                <c:pt idx="4582">
                  <c:v>5</c:v>
                </c:pt>
                <c:pt idx="4583">
                  <c:v>5</c:v>
                </c:pt>
                <c:pt idx="4584">
                  <c:v>3</c:v>
                </c:pt>
                <c:pt idx="4585">
                  <c:v>4</c:v>
                </c:pt>
                <c:pt idx="4586">
                  <c:v>1</c:v>
                </c:pt>
                <c:pt idx="4587">
                  <c:v>4</c:v>
                </c:pt>
                <c:pt idx="4588">
                  <c:v>4</c:v>
                </c:pt>
                <c:pt idx="4589">
                  <c:v>2</c:v>
                </c:pt>
                <c:pt idx="4590">
                  <c:v>1</c:v>
                </c:pt>
                <c:pt idx="4591">
                  <c:v>2</c:v>
                </c:pt>
                <c:pt idx="4592">
                  <c:v>2</c:v>
                </c:pt>
                <c:pt idx="4593">
                  <c:v>1</c:v>
                </c:pt>
                <c:pt idx="4594">
                  <c:v>3</c:v>
                </c:pt>
                <c:pt idx="4595">
                  <c:v>3</c:v>
                </c:pt>
                <c:pt idx="4596">
                  <c:v>1</c:v>
                </c:pt>
                <c:pt idx="4597">
                  <c:v>2</c:v>
                </c:pt>
                <c:pt idx="4598">
                  <c:v>2</c:v>
                </c:pt>
                <c:pt idx="4599">
                  <c:v>1</c:v>
                </c:pt>
                <c:pt idx="4600">
                  <c:v>1</c:v>
                </c:pt>
                <c:pt idx="4601">
                  <c:v>4</c:v>
                </c:pt>
                <c:pt idx="4602">
                  <c:v>1</c:v>
                </c:pt>
                <c:pt idx="4603">
                  <c:v>2</c:v>
                </c:pt>
                <c:pt idx="4604">
                  <c:v>1</c:v>
                </c:pt>
                <c:pt idx="4605">
                  <c:v>2</c:v>
                </c:pt>
                <c:pt idx="4606">
                  <c:v>1</c:v>
                </c:pt>
                <c:pt idx="4607">
                  <c:v>1</c:v>
                </c:pt>
                <c:pt idx="4608">
                  <c:v>3</c:v>
                </c:pt>
                <c:pt idx="4609">
                  <c:v>4</c:v>
                </c:pt>
                <c:pt idx="4610">
                  <c:v>2</c:v>
                </c:pt>
                <c:pt idx="4611">
                  <c:v>2</c:v>
                </c:pt>
                <c:pt idx="4612">
                  <c:v>1</c:v>
                </c:pt>
                <c:pt idx="4613">
                  <c:v>4</c:v>
                </c:pt>
                <c:pt idx="4614">
                  <c:v>4</c:v>
                </c:pt>
                <c:pt idx="4615">
                  <c:v>1</c:v>
                </c:pt>
                <c:pt idx="4616">
                  <c:v>1</c:v>
                </c:pt>
                <c:pt idx="4617">
                  <c:v>3</c:v>
                </c:pt>
                <c:pt idx="4618">
                  <c:v>4</c:v>
                </c:pt>
                <c:pt idx="4619">
                  <c:v>5</c:v>
                </c:pt>
                <c:pt idx="4620">
                  <c:v>1</c:v>
                </c:pt>
                <c:pt idx="4621">
                  <c:v>2</c:v>
                </c:pt>
                <c:pt idx="4622">
                  <c:v>4</c:v>
                </c:pt>
                <c:pt idx="4623">
                  <c:v>2</c:v>
                </c:pt>
                <c:pt idx="4624">
                  <c:v>1</c:v>
                </c:pt>
                <c:pt idx="4625">
                  <c:v>1</c:v>
                </c:pt>
                <c:pt idx="4626">
                  <c:v>4</c:v>
                </c:pt>
                <c:pt idx="4627">
                  <c:v>3</c:v>
                </c:pt>
                <c:pt idx="4628">
                  <c:v>5</c:v>
                </c:pt>
                <c:pt idx="4629">
                  <c:v>1</c:v>
                </c:pt>
                <c:pt idx="4630">
                  <c:v>7</c:v>
                </c:pt>
                <c:pt idx="4631">
                  <c:v>3</c:v>
                </c:pt>
                <c:pt idx="4632">
                  <c:v>2</c:v>
                </c:pt>
                <c:pt idx="4633">
                  <c:v>3</c:v>
                </c:pt>
                <c:pt idx="4634">
                  <c:v>2</c:v>
                </c:pt>
                <c:pt idx="4635">
                  <c:v>3</c:v>
                </c:pt>
                <c:pt idx="4636">
                  <c:v>5</c:v>
                </c:pt>
                <c:pt idx="4637">
                  <c:v>1</c:v>
                </c:pt>
                <c:pt idx="4638">
                  <c:v>3</c:v>
                </c:pt>
                <c:pt idx="4639">
                  <c:v>1</c:v>
                </c:pt>
                <c:pt idx="4640">
                  <c:v>1</c:v>
                </c:pt>
                <c:pt idx="4641">
                  <c:v>3</c:v>
                </c:pt>
                <c:pt idx="4642">
                  <c:v>4</c:v>
                </c:pt>
                <c:pt idx="4643">
                  <c:v>2</c:v>
                </c:pt>
                <c:pt idx="4644">
                  <c:v>1</c:v>
                </c:pt>
                <c:pt idx="4645">
                  <c:v>1</c:v>
                </c:pt>
                <c:pt idx="4646">
                  <c:v>2</c:v>
                </c:pt>
                <c:pt idx="4647">
                  <c:v>2</c:v>
                </c:pt>
                <c:pt idx="4648">
                  <c:v>4</c:v>
                </c:pt>
                <c:pt idx="4649">
                  <c:v>1</c:v>
                </c:pt>
                <c:pt idx="4650">
                  <c:v>3</c:v>
                </c:pt>
                <c:pt idx="4651">
                  <c:v>2</c:v>
                </c:pt>
                <c:pt idx="4652">
                  <c:v>2</c:v>
                </c:pt>
                <c:pt idx="4653">
                  <c:v>2</c:v>
                </c:pt>
                <c:pt idx="4654">
                  <c:v>3</c:v>
                </c:pt>
                <c:pt idx="4655">
                  <c:v>1</c:v>
                </c:pt>
                <c:pt idx="4656">
                  <c:v>1</c:v>
                </c:pt>
                <c:pt idx="4657">
                  <c:v>2</c:v>
                </c:pt>
                <c:pt idx="4658">
                  <c:v>1</c:v>
                </c:pt>
                <c:pt idx="4659">
                  <c:v>4</c:v>
                </c:pt>
                <c:pt idx="4660">
                  <c:v>1</c:v>
                </c:pt>
                <c:pt idx="4661">
                  <c:v>3</c:v>
                </c:pt>
                <c:pt idx="4662">
                  <c:v>2</c:v>
                </c:pt>
                <c:pt idx="4663">
                  <c:v>1</c:v>
                </c:pt>
                <c:pt idx="4664">
                  <c:v>3</c:v>
                </c:pt>
                <c:pt idx="4665">
                  <c:v>2</c:v>
                </c:pt>
                <c:pt idx="4666">
                  <c:v>5</c:v>
                </c:pt>
                <c:pt idx="4667">
                  <c:v>5</c:v>
                </c:pt>
                <c:pt idx="4668">
                  <c:v>1</c:v>
                </c:pt>
                <c:pt idx="4669">
                  <c:v>1</c:v>
                </c:pt>
                <c:pt idx="4670">
                  <c:v>2</c:v>
                </c:pt>
                <c:pt idx="4671">
                  <c:v>2</c:v>
                </c:pt>
                <c:pt idx="4672">
                  <c:v>2</c:v>
                </c:pt>
                <c:pt idx="4673">
                  <c:v>1</c:v>
                </c:pt>
                <c:pt idx="4674">
                  <c:v>3</c:v>
                </c:pt>
                <c:pt idx="4675">
                  <c:v>1</c:v>
                </c:pt>
                <c:pt idx="4676">
                  <c:v>1</c:v>
                </c:pt>
                <c:pt idx="4677">
                  <c:v>1</c:v>
                </c:pt>
                <c:pt idx="4678">
                  <c:v>1</c:v>
                </c:pt>
                <c:pt idx="4679">
                  <c:v>1</c:v>
                </c:pt>
                <c:pt idx="4680">
                  <c:v>1</c:v>
                </c:pt>
                <c:pt idx="4681">
                  <c:v>1</c:v>
                </c:pt>
                <c:pt idx="4682">
                  <c:v>1</c:v>
                </c:pt>
                <c:pt idx="4683">
                  <c:v>1</c:v>
                </c:pt>
                <c:pt idx="4684">
                  <c:v>1</c:v>
                </c:pt>
                <c:pt idx="4685">
                  <c:v>1</c:v>
                </c:pt>
                <c:pt idx="4686">
                  <c:v>1</c:v>
                </c:pt>
                <c:pt idx="4687">
                  <c:v>1</c:v>
                </c:pt>
                <c:pt idx="4688">
                  <c:v>2</c:v>
                </c:pt>
                <c:pt idx="4689">
                  <c:v>4</c:v>
                </c:pt>
                <c:pt idx="4690">
                  <c:v>1</c:v>
                </c:pt>
                <c:pt idx="4691">
                  <c:v>1</c:v>
                </c:pt>
                <c:pt idx="4692">
                  <c:v>1</c:v>
                </c:pt>
                <c:pt idx="4693">
                  <c:v>4</c:v>
                </c:pt>
                <c:pt idx="4694">
                  <c:v>1</c:v>
                </c:pt>
                <c:pt idx="4695">
                  <c:v>2</c:v>
                </c:pt>
                <c:pt idx="4696">
                  <c:v>1</c:v>
                </c:pt>
                <c:pt idx="4697">
                  <c:v>2</c:v>
                </c:pt>
                <c:pt idx="4698">
                  <c:v>1</c:v>
                </c:pt>
                <c:pt idx="4699">
                  <c:v>1</c:v>
                </c:pt>
                <c:pt idx="4700">
                  <c:v>2</c:v>
                </c:pt>
                <c:pt idx="4701">
                  <c:v>2</c:v>
                </c:pt>
                <c:pt idx="4702">
                  <c:v>1</c:v>
                </c:pt>
                <c:pt idx="4703">
                  <c:v>3</c:v>
                </c:pt>
                <c:pt idx="4704">
                  <c:v>2</c:v>
                </c:pt>
                <c:pt idx="4705">
                  <c:v>1</c:v>
                </c:pt>
                <c:pt idx="4706">
                  <c:v>5</c:v>
                </c:pt>
                <c:pt idx="4707">
                  <c:v>1</c:v>
                </c:pt>
                <c:pt idx="4708">
                  <c:v>3</c:v>
                </c:pt>
                <c:pt idx="4709">
                  <c:v>2</c:v>
                </c:pt>
                <c:pt idx="4710">
                  <c:v>5</c:v>
                </c:pt>
                <c:pt idx="4711">
                  <c:v>4</c:v>
                </c:pt>
                <c:pt idx="4712">
                  <c:v>2</c:v>
                </c:pt>
                <c:pt idx="4713">
                  <c:v>3</c:v>
                </c:pt>
                <c:pt idx="4714">
                  <c:v>3</c:v>
                </c:pt>
                <c:pt idx="4715">
                  <c:v>4</c:v>
                </c:pt>
                <c:pt idx="4716">
                  <c:v>1</c:v>
                </c:pt>
                <c:pt idx="4717">
                  <c:v>4</c:v>
                </c:pt>
                <c:pt idx="4718">
                  <c:v>1</c:v>
                </c:pt>
                <c:pt idx="4719">
                  <c:v>1</c:v>
                </c:pt>
                <c:pt idx="4720">
                  <c:v>2</c:v>
                </c:pt>
                <c:pt idx="4721">
                  <c:v>3</c:v>
                </c:pt>
                <c:pt idx="4722">
                  <c:v>3</c:v>
                </c:pt>
                <c:pt idx="4723">
                  <c:v>4</c:v>
                </c:pt>
                <c:pt idx="4724">
                  <c:v>1</c:v>
                </c:pt>
                <c:pt idx="4725">
                  <c:v>2</c:v>
                </c:pt>
                <c:pt idx="4726">
                  <c:v>3</c:v>
                </c:pt>
                <c:pt idx="4727">
                  <c:v>1</c:v>
                </c:pt>
                <c:pt idx="4728">
                  <c:v>2</c:v>
                </c:pt>
                <c:pt idx="4729">
                  <c:v>2</c:v>
                </c:pt>
                <c:pt idx="4730">
                  <c:v>2</c:v>
                </c:pt>
                <c:pt idx="4731">
                  <c:v>1</c:v>
                </c:pt>
                <c:pt idx="4732">
                  <c:v>1</c:v>
                </c:pt>
                <c:pt idx="4733">
                  <c:v>1</c:v>
                </c:pt>
                <c:pt idx="4734">
                  <c:v>2</c:v>
                </c:pt>
                <c:pt idx="4735">
                  <c:v>1</c:v>
                </c:pt>
                <c:pt idx="4736">
                  <c:v>2</c:v>
                </c:pt>
                <c:pt idx="4737">
                  <c:v>1</c:v>
                </c:pt>
                <c:pt idx="4738">
                  <c:v>1</c:v>
                </c:pt>
                <c:pt idx="4739">
                  <c:v>2</c:v>
                </c:pt>
                <c:pt idx="4740">
                  <c:v>4</c:v>
                </c:pt>
                <c:pt idx="4741">
                  <c:v>2</c:v>
                </c:pt>
                <c:pt idx="4742">
                  <c:v>1</c:v>
                </c:pt>
                <c:pt idx="4743">
                  <c:v>1</c:v>
                </c:pt>
                <c:pt idx="4744">
                  <c:v>1</c:v>
                </c:pt>
                <c:pt idx="4745">
                  <c:v>1</c:v>
                </c:pt>
                <c:pt idx="4746">
                  <c:v>1</c:v>
                </c:pt>
                <c:pt idx="4747">
                  <c:v>1</c:v>
                </c:pt>
                <c:pt idx="4748">
                  <c:v>1</c:v>
                </c:pt>
                <c:pt idx="4749">
                  <c:v>1</c:v>
                </c:pt>
                <c:pt idx="4750">
                  <c:v>1</c:v>
                </c:pt>
                <c:pt idx="4751">
                  <c:v>1</c:v>
                </c:pt>
                <c:pt idx="4752">
                  <c:v>1</c:v>
                </c:pt>
                <c:pt idx="4753">
                  <c:v>2</c:v>
                </c:pt>
                <c:pt idx="4754">
                  <c:v>1</c:v>
                </c:pt>
                <c:pt idx="4755">
                  <c:v>3</c:v>
                </c:pt>
                <c:pt idx="4756">
                  <c:v>1</c:v>
                </c:pt>
                <c:pt idx="4757">
                  <c:v>7</c:v>
                </c:pt>
                <c:pt idx="4758">
                  <c:v>5</c:v>
                </c:pt>
                <c:pt idx="4759">
                  <c:v>2</c:v>
                </c:pt>
                <c:pt idx="4760">
                  <c:v>3</c:v>
                </c:pt>
                <c:pt idx="4761">
                  <c:v>1</c:v>
                </c:pt>
                <c:pt idx="4762">
                  <c:v>3</c:v>
                </c:pt>
                <c:pt idx="4763">
                  <c:v>4</c:v>
                </c:pt>
                <c:pt idx="4764">
                  <c:v>1</c:v>
                </c:pt>
                <c:pt idx="4765">
                  <c:v>1</c:v>
                </c:pt>
                <c:pt idx="4766">
                  <c:v>2</c:v>
                </c:pt>
                <c:pt idx="4767">
                  <c:v>6</c:v>
                </c:pt>
                <c:pt idx="4768">
                  <c:v>4</c:v>
                </c:pt>
                <c:pt idx="4769">
                  <c:v>3</c:v>
                </c:pt>
                <c:pt idx="4770">
                  <c:v>1</c:v>
                </c:pt>
                <c:pt idx="4771">
                  <c:v>2</c:v>
                </c:pt>
                <c:pt idx="4772">
                  <c:v>3</c:v>
                </c:pt>
                <c:pt idx="4773">
                  <c:v>5</c:v>
                </c:pt>
                <c:pt idx="4774">
                  <c:v>1</c:v>
                </c:pt>
                <c:pt idx="4775">
                  <c:v>1</c:v>
                </c:pt>
                <c:pt idx="4776">
                  <c:v>1</c:v>
                </c:pt>
                <c:pt idx="4777">
                  <c:v>4</c:v>
                </c:pt>
                <c:pt idx="4778">
                  <c:v>1</c:v>
                </c:pt>
                <c:pt idx="4779">
                  <c:v>6</c:v>
                </c:pt>
                <c:pt idx="4780">
                  <c:v>1</c:v>
                </c:pt>
                <c:pt idx="4781">
                  <c:v>2</c:v>
                </c:pt>
                <c:pt idx="4782">
                  <c:v>2</c:v>
                </c:pt>
                <c:pt idx="4783">
                  <c:v>1</c:v>
                </c:pt>
                <c:pt idx="4784">
                  <c:v>2</c:v>
                </c:pt>
                <c:pt idx="4785">
                  <c:v>1</c:v>
                </c:pt>
                <c:pt idx="4786">
                  <c:v>3</c:v>
                </c:pt>
                <c:pt idx="4787">
                  <c:v>1</c:v>
                </c:pt>
                <c:pt idx="4788">
                  <c:v>1</c:v>
                </c:pt>
                <c:pt idx="4789">
                  <c:v>4</c:v>
                </c:pt>
                <c:pt idx="4790">
                  <c:v>4</c:v>
                </c:pt>
                <c:pt idx="4791">
                  <c:v>1</c:v>
                </c:pt>
                <c:pt idx="4792">
                  <c:v>3</c:v>
                </c:pt>
                <c:pt idx="4793">
                  <c:v>3</c:v>
                </c:pt>
                <c:pt idx="4794">
                  <c:v>1</c:v>
                </c:pt>
                <c:pt idx="4795">
                  <c:v>1</c:v>
                </c:pt>
                <c:pt idx="4796">
                  <c:v>4</c:v>
                </c:pt>
                <c:pt idx="4797">
                  <c:v>1</c:v>
                </c:pt>
                <c:pt idx="4798">
                  <c:v>2</c:v>
                </c:pt>
                <c:pt idx="4799">
                  <c:v>1</c:v>
                </c:pt>
                <c:pt idx="4800">
                  <c:v>2</c:v>
                </c:pt>
                <c:pt idx="4801">
                  <c:v>2</c:v>
                </c:pt>
                <c:pt idx="4802">
                  <c:v>3</c:v>
                </c:pt>
                <c:pt idx="4803">
                  <c:v>4</c:v>
                </c:pt>
                <c:pt idx="4804">
                  <c:v>3</c:v>
                </c:pt>
                <c:pt idx="4805">
                  <c:v>3</c:v>
                </c:pt>
                <c:pt idx="4806">
                  <c:v>1</c:v>
                </c:pt>
                <c:pt idx="4807">
                  <c:v>1</c:v>
                </c:pt>
                <c:pt idx="4808">
                  <c:v>4</c:v>
                </c:pt>
                <c:pt idx="4809">
                  <c:v>4</c:v>
                </c:pt>
                <c:pt idx="4810">
                  <c:v>1</c:v>
                </c:pt>
                <c:pt idx="4811">
                  <c:v>3</c:v>
                </c:pt>
                <c:pt idx="4812">
                  <c:v>1</c:v>
                </c:pt>
                <c:pt idx="4813">
                  <c:v>1</c:v>
                </c:pt>
                <c:pt idx="4814">
                  <c:v>1</c:v>
                </c:pt>
                <c:pt idx="4815">
                  <c:v>3</c:v>
                </c:pt>
                <c:pt idx="4816">
                  <c:v>2</c:v>
                </c:pt>
                <c:pt idx="4817">
                  <c:v>3</c:v>
                </c:pt>
                <c:pt idx="4818">
                  <c:v>4</c:v>
                </c:pt>
                <c:pt idx="4819">
                  <c:v>2</c:v>
                </c:pt>
                <c:pt idx="4820">
                  <c:v>1</c:v>
                </c:pt>
                <c:pt idx="4821">
                  <c:v>1</c:v>
                </c:pt>
                <c:pt idx="4822">
                  <c:v>3</c:v>
                </c:pt>
                <c:pt idx="4823">
                  <c:v>6</c:v>
                </c:pt>
                <c:pt idx="4824">
                  <c:v>1</c:v>
                </c:pt>
                <c:pt idx="4825">
                  <c:v>1</c:v>
                </c:pt>
                <c:pt idx="4826">
                  <c:v>1</c:v>
                </c:pt>
                <c:pt idx="4827">
                  <c:v>2</c:v>
                </c:pt>
                <c:pt idx="4828">
                  <c:v>1</c:v>
                </c:pt>
                <c:pt idx="4829">
                  <c:v>2</c:v>
                </c:pt>
                <c:pt idx="4830">
                  <c:v>2</c:v>
                </c:pt>
                <c:pt idx="4831">
                  <c:v>2</c:v>
                </c:pt>
                <c:pt idx="4832">
                  <c:v>1</c:v>
                </c:pt>
                <c:pt idx="4833">
                  <c:v>2</c:v>
                </c:pt>
                <c:pt idx="4834">
                  <c:v>1</c:v>
                </c:pt>
                <c:pt idx="4835">
                  <c:v>2</c:v>
                </c:pt>
                <c:pt idx="4836">
                  <c:v>1</c:v>
                </c:pt>
                <c:pt idx="4837">
                  <c:v>3</c:v>
                </c:pt>
                <c:pt idx="4838">
                  <c:v>2</c:v>
                </c:pt>
                <c:pt idx="4839">
                  <c:v>2</c:v>
                </c:pt>
                <c:pt idx="4840">
                  <c:v>1</c:v>
                </c:pt>
                <c:pt idx="4841">
                  <c:v>2</c:v>
                </c:pt>
                <c:pt idx="4842">
                  <c:v>2</c:v>
                </c:pt>
                <c:pt idx="4843">
                  <c:v>3</c:v>
                </c:pt>
                <c:pt idx="4844">
                  <c:v>1</c:v>
                </c:pt>
                <c:pt idx="4845">
                  <c:v>1</c:v>
                </c:pt>
                <c:pt idx="4846">
                  <c:v>1</c:v>
                </c:pt>
                <c:pt idx="4847">
                  <c:v>5</c:v>
                </c:pt>
                <c:pt idx="4848">
                  <c:v>1</c:v>
                </c:pt>
                <c:pt idx="4849">
                  <c:v>1</c:v>
                </c:pt>
                <c:pt idx="4850">
                  <c:v>1</c:v>
                </c:pt>
                <c:pt idx="4851">
                  <c:v>1</c:v>
                </c:pt>
                <c:pt idx="4852">
                  <c:v>2</c:v>
                </c:pt>
                <c:pt idx="4853">
                  <c:v>2</c:v>
                </c:pt>
                <c:pt idx="4854">
                  <c:v>1</c:v>
                </c:pt>
                <c:pt idx="4855">
                  <c:v>2</c:v>
                </c:pt>
                <c:pt idx="4856">
                  <c:v>2</c:v>
                </c:pt>
                <c:pt idx="4857">
                  <c:v>2</c:v>
                </c:pt>
                <c:pt idx="4858">
                  <c:v>1</c:v>
                </c:pt>
                <c:pt idx="4859">
                  <c:v>2</c:v>
                </c:pt>
                <c:pt idx="4860">
                  <c:v>2</c:v>
                </c:pt>
                <c:pt idx="4861">
                  <c:v>2</c:v>
                </c:pt>
                <c:pt idx="4862">
                  <c:v>2</c:v>
                </c:pt>
                <c:pt idx="4863">
                  <c:v>1</c:v>
                </c:pt>
                <c:pt idx="4864">
                  <c:v>4</c:v>
                </c:pt>
                <c:pt idx="4865">
                  <c:v>2</c:v>
                </c:pt>
                <c:pt idx="4866">
                  <c:v>1</c:v>
                </c:pt>
                <c:pt idx="4867">
                  <c:v>1</c:v>
                </c:pt>
                <c:pt idx="4868">
                  <c:v>1</c:v>
                </c:pt>
                <c:pt idx="4869">
                  <c:v>1</c:v>
                </c:pt>
                <c:pt idx="4870">
                  <c:v>1</c:v>
                </c:pt>
                <c:pt idx="4871">
                  <c:v>2</c:v>
                </c:pt>
                <c:pt idx="4872">
                  <c:v>2</c:v>
                </c:pt>
                <c:pt idx="4873">
                  <c:v>3</c:v>
                </c:pt>
                <c:pt idx="4874">
                  <c:v>4</c:v>
                </c:pt>
                <c:pt idx="4875">
                  <c:v>5</c:v>
                </c:pt>
                <c:pt idx="4876">
                  <c:v>1</c:v>
                </c:pt>
                <c:pt idx="4877">
                  <c:v>1</c:v>
                </c:pt>
                <c:pt idx="4878">
                  <c:v>1</c:v>
                </c:pt>
                <c:pt idx="4879">
                  <c:v>2</c:v>
                </c:pt>
                <c:pt idx="4880">
                  <c:v>3</c:v>
                </c:pt>
                <c:pt idx="4881">
                  <c:v>1</c:v>
                </c:pt>
                <c:pt idx="4882">
                  <c:v>4</c:v>
                </c:pt>
                <c:pt idx="4883">
                  <c:v>4</c:v>
                </c:pt>
                <c:pt idx="4884">
                  <c:v>1</c:v>
                </c:pt>
                <c:pt idx="4885">
                  <c:v>1</c:v>
                </c:pt>
                <c:pt idx="4886">
                  <c:v>1</c:v>
                </c:pt>
                <c:pt idx="4887">
                  <c:v>3</c:v>
                </c:pt>
                <c:pt idx="4888">
                  <c:v>4</c:v>
                </c:pt>
                <c:pt idx="4889">
                  <c:v>1</c:v>
                </c:pt>
                <c:pt idx="4890">
                  <c:v>1</c:v>
                </c:pt>
                <c:pt idx="4891">
                  <c:v>3</c:v>
                </c:pt>
                <c:pt idx="4892">
                  <c:v>1</c:v>
                </c:pt>
                <c:pt idx="4893">
                  <c:v>2</c:v>
                </c:pt>
                <c:pt idx="4894">
                  <c:v>1</c:v>
                </c:pt>
                <c:pt idx="4895">
                  <c:v>2</c:v>
                </c:pt>
                <c:pt idx="4896">
                  <c:v>1</c:v>
                </c:pt>
                <c:pt idx="4897">
                  <c:v>1</c:v>
                </c:pt>
                <c:pt idx="4898">
                  <c:v>1</c:v>
                </c:pt>
                <c:pt idx="4899">
                  <c:v>2</c:v>
                </c:pt>
                <c:pt idx="4900">
                  <c:v>4</c:v>
                </c:pt>
                <c:pt idx="4901">
                  <c:v>3</c:v>
                </c:pt>
                <c:pt idx="4902">
                  <c:v>2</c:v>
                </c:pt>
                <c:pt idx="4903">
                  <c:v>1</c:v>
                </c:pt>
                <c:pt idx="4904">
                  <c:v>5</c:v>
                </c:pt>
                <c:pt idx="4905">
                  <c:v>2</c:v>
                </c:pt>
                <c:pt idx="4906">
                  <c:v>2</c:v>
                </c:pt>
                <c:pt idx="4907">
                  <c:v>1</c:v>
                </c:pt>
                <c:pt idx="4908">
                  <c:v>2</c:v>
                </c:pt>
                <c:pt idx="4909">
                  <c:v>2</c:v>
                </c:pt>
                <c:pt idx="4910">
                  <c:v>2</c:v>
                </c:pt>
                <c:pt idx="4911">
                  <c:v>6</c:v>
                </c:pt>
                <c:pt idx="4912">
                  <c:v>2</c:v>
                </c:pt>
                <c:pt idx="4913">
                  <c:v>2</c:v>
                </c:pt>
                <c:pt idx="4914">
                  <c:v>1</c:v>
                </c:pt>
                <c:pt idx="4915">
                  <c:v>3</c:v>
                </c:pt>
                <c:pt idx="4916">
                  <c:v>3</c:v>
                </c:pt>
                <c:pt idx="4917">
                  <c:v>3</c:v>
                </c:pt>
                <c:pt idx="4918">
                  <c:v>1</c:v>
                </c:pt>
                <c:pt idx="4919">
                  <c:v>1</c:v>
                </c:pt>
                <c:pt idx="4920">
                  <c:v>1</c:v>
                </c:pt>
                <c:pt idx="4921">
                  <c:v>1</c:v>
                </c:pt>
                <c:pt idx="4922">
                  <c:v>2</c:v>
                </c:pt>
                <c:pt idx="4923">
                  <c:v>1</c:v>
                </c:pt>
                <c:pt idx="4924">
                  <c:v>1</c:v>
                </c:pt>
                <c:pt idx="4925">
                  <c:v>1</c:v>
                </c:pt>
                <c:pt idx="4926">
                  <c:v>1</c:v>
                </c:pt>
                <c:pt idx="4927">
                  <c:v>3</c:v>
                </c:pt>
                <c:pt idx="4928">
                  <c:v>2</c:v>
                </c:pt>
                <c:pt idx="4929">
                  <c:v>1</c:v>
                </c:pt>
                <c:pt idx="4930">
                  <c:v>2</c:v>
                </c:pt>
                <c:pt idx="4931">
                  <c:v>1</c:v>
                </c:pt>
                <c:pt idx="4932">
                  <c:v>1</c:v>
                </c:pt>
                <c:pt idx="4933">
                  <c:v>2</c:v>
                </c:pt>
                <c:pt idx="4934">
                  <c:v>4</c:v>
                </c:pt>
                <c:pt idx="4935">
                  <c:v>6</c:v>
                </c:pt>
                <c:pt idx="4936">
                  <c:v>4</c:v>
                </c:pt>
                <c:pt idx="4937">
                  <c:v>1</c:v>
                </c:pt>
                <c:pt idx="4938">
                  <c:v>2</c:v>
                </c:pt>
                <c:pt idx="4939">
                  <c:v>2</c:v>
                </c:pt>
                <c:pt idx="4940">
                  <c:v>3</c:v>
                </c:pt>
                <c:pt idx="4941">
                  <c:v>1</c:v>
                </c:pt>
                <c:pt idx="4942">
                  <c:v>3</c:v>
                </c:pt>
                <c:pt idx="4943">
                  <c:v>1</c:v>
                </c:pt>
                <c:pt idx="4944">
                  <c:v>1</c:v>
                </c:pt>
                <c:pt idx="4945">
                  <c:v>1</c:v>
                </c:pt>
                <c:pt idx="4946">
                  <c:v>1</c:v>
                </c:pt>
                <c:pt idx="4947">
                  <c:v>1</c:v>
                </c:pt>
                <c:pt idx="4948">
                  <c:v>1</c:v>
                </c:pt>
                <c:pt idx="4949">
                  <c:v>4</c:v>
                </c:pt>
                <c:pt idx="4950">
                  <c:v>2</c:v>
                </c:pt>
                <c:pt idx="4951">
                  <c:v>1</c:v>
                </c:pt>
                <c:pt idx="4952">
                  <c:v>1</c:v>
                </c:pt>
                <c:pt idx="4953">
                  <c:v>2</c:v>
                </c:pt>
                <c:pt idx="4954">
                  <c:v>1</c:v>
                </c:pt>
                <c:pt idx="4955">
                  <c:v>2</c:v>
                </c:pt>
                <c:pt idx="4956">
                  <c:v>2</c:v>
                </c:pt>
                <c:pt idx="4957">
                  <c:v>3</c:v>
                </c:pt>
                <c:pt idx="4958">
                  <c:v>2</c:v>
                </c:pt>
                <c:pt idx="4959">
                  <c:v>1</c:v>
                </c:pt>
                <c:pt idx="4960">
                  <c:v>2</c:v>
                </c:pt>
                <c:pt idx="4961">
                  <c:v>1</c:v>
                </c:pt>
                <c:pt idx="4962">
                  <c:v>1</c:v>
                </c:pt>
                <c:pt idx="4963">
                  <c:v>3</c:v>
                </c:pt>
                <c:pt idx="4964">
                  <c:v>3</c:v>
                </c:pt>
                <c:pt idx="4965">
                  <c:v>1</c:v>
                </c:pt>
                <c:pt idx="4966">
                  <c:v>1</c:v>
                </c:pt>
                <c:pt idx="4967">
                  <c:v>2</c:v>
                </c:pt>
                <c:pt idx="4968">
                  <c:v>3</c:v>
                </c:pt>
                <c:pt idx="4969">
                  <c:v>2</c:v>
                </c:pt>
                <c:pt idx="4970">
                  <c:v>1</c:v>
                </c:pt>
                <c:pt idx="4971">
                  <c:v>1</c:v>
                </c:pt>
                <c:pt idx="4972">
                  <c:v>1</c:v>
                </c:pt>
                <c:pt idx="4973">
                  <c:v>1</c:v>
                </c:pt>
                <c:pt idx="4974">
                  <c:v>1</c:v>
                </c:pt>
                <c:pt idx="4975">
                  <c:v>2</c:v>
                </c:pt>
                <c:pt idx="4976">
                  <c:v>1</c:v>
                </c:pt>
                <c:pt idx="4977">
                  <c:v>1</c:v>
                </c:pt>
                <c:pt idx="4978">
                  <c:v>1</c:v>
                </c:pt>
                <c:pt idx="4979">
                  <c:v>1</c:v>
                </c:pt>
                <c:pt idx="4980">
                  <c:v>2</c:v>
                </c:pt>
                <c:pt idx="4981">
                  <c:v>3</c:v>
                </c:pt>
                <c:pt idx="4982">
                  <c:v>3</c:v>
                </c:pt>
                <c:pt idx="4983">
                  <c:v>1</c:v>
                </c:pt>
                <c:pt idx="4984">
                  <c:v>3</c:v>
                </c:pt>
                <c:pt idx="4985">
                  <c:v>1</c:v>
                </c:pt>
                <c:pt idx="4986">
                  <c:v>2</c:v>
                </c:pt>
                <c:pt idx="4987">
                  <c:v>2</c:v>
                </c:pt>
                <c:pt idx="4988">
                  <c:v>4</c:v>
                </c:pt>
                <c:pt idx="4989">
                  <c:v>1</c:v>
                </c:pt>
                <c:pt idx="4990">
                  <c:v>3</c:v>
                </c:pt>
                <c:pt idx="4991">
                  <c:v>1</c:v>
                </c:pt>
                <c:pt idx="4992">
                  <c:v>1</c:v>
                </c:pt>
                <c:pt idx="4993">
                  <c:v>2</c:v>
                </c:pt>
                <c:pt idx="4994">
                  <c:v>1</c:v>
                </c:pt>
                <c:pt idx="4995">
                  <c:v>2</c:v>
                </c:pt>
                <c:pt idx="4996">
                  <c:v>4</c:v>
                </c:pt>
                <c:pt idx="4997">
                  <c:v>2</c:v>
                </c:pt>
                <c:pt idx="4998">
                  <c:v>1</c:v>
                </c:pt>
                <c:pt idx="4999">
                  <c:v>1</c:v>
                </c:pt>
                <c:pt idx="5000">
                  <c:v>1</c:v>
                </c:pt>
                <c:pt idx="5001">
                  <c:v>2</c:v>
                </c:pt>
                <c:pt idx="5002">
                  <c:v>2</c:v>
                </c:pt>
                <c:pt idx="5003">
                  <c:v>3</c:v>
                </c:pt>
                <c:pt idx="5004">
                  <c:v>2</c:v>
                </c:pt>
                <c:pt idx="5005">
                  <c:v>2</c:v>
                </c:pt>
                <c:pt idx="5006">
                  <c:v>2</c:v>
                </c:pt>
                <c:pt idx="5007">
                  <c:v>1</c:v>
                </c:pt>
                <c:pt idx="5008">
                  <c:v>5</c:v>
                </c:pt>
                <c:pt idx="5009">
                  <c:v>1</c:v>
                </c:pt>
                <c:pt idx="5010">
                  <c:v>1</c:v>
                </c:pt>
                <c:pt idx="5011">
                  <c:v>2</c:v>
                </c:pt>
                <c:pt idx="5012">
                  <c:v>2</c:v>
                </c:pt>
                <c:pt idx="5013">
                  <c:v>1</c:v>
                </c:pt>
                <c:pt idx="5014">
                  <c:v>2</c:v>
                </c:pt>
                <c:pt idx="5015">
                  <c:v>2</c:v>
                </c:pt>
                <c:pt idx="5016">
                  <c:v>1</c:v>
                </c:pt>
                <c:pt idx="5017">
                  <c:v>1</c:v>
                </c:pt>
                <c:pt idx="5018">
                  <c:v>1</c:v>
                </c:pt>
                <c:pt idx="5019">
                  <c:v>1</c:v>
                </c:pt>
                <c:pt idx="5020">
                  <c:v>2</c:v>
                </c:pt>
                <c:pt idx="5021">
                  <c:v>1</c:v>
                </c:pt>
                <c:pt idx="5022">
                  <c:v>1</c:v>
                </c:pt>
                <c:pt idx="5023">
                  <c:v>4</c:v>
                </c:pt>
                <c:pt idx="5024">
                  <c:v>2</c:v>
                </c:pt>
                <c:pt idx="5025">
                  <c:v>4</c:v>
                </c:pt>
                <c:pt idx="5026">
                  <c:v>1</c:v>
                </c:pt>
                <c:pt idx="5027">
                  <c:v>2</c:v>
                </c:pt>
                <c:pt idx="5028">
                  <c:v>2</c:v>
                </c:pt>
                <c:pt idx="5029">
                  <c:v>1</c:v>
                </c:pt>
                <c:pt idx="5030">
                  <c:v>1</c:v>
                </c:pt>
                <c:pt idx="5031">
                  <c:v>1</c:v>
                </c:pt>
                <c:pt idx="5032">
                  <c:v>1</c:v>
                </c:pt>
                <c:pt idx="5033">
                  <c:v>2</c:v>
                </c:pt>
                <c:pt idx="5034">
                  <c:v>2</c:v>
                </c:pt>
                <c:pt idx="5035">
                  <c:v>1</c:v>
                </c:pt>
                <c:pt idx="5036">
                  <c:v>1</c:v>
                </c:pt>
                <c:pt idx="5037">
                  <c:v>1</c:v>
                </c:pt>
                <c:pt idx="5038">
                  <c:v>1</c:v>
                </c:pt>
                <c:pt idx="5039">
                  <c:v>1</c:v>
                </c:pt>
                <c:pt idx="5040">
                  <c:v>2</c:v>
                </c:pt>
                <c:pt idx="5041">
                  <c:v>3</c:v>
                </c:pt>
                <c:pt idx="5042">
                  <c:v>2</c:v>
                </c:pt>
                <c:pt idx="5043">
                  <c:v>2</c:v>
                </c:pt>
                <c:pt idx="5044">
                  <c:v>2</c:v>
                </c:pt>
                <c:pt idx="5045">
                  <c:v>1</c:v>
                </c:pt>
                <c:pt idx="5046">
                  <c:v>2</c:v>
                </c:pt>
                <c:pt idx="5047">
                  <c:v>1</c:v>
                </c:pt>
                <c:pt idx="5048">
                  <c:v>1</c:v>
                </c:pt>
                <c:pt idx="5049">
                  <c:v>1</c:v>
                </c:pt>
                <c:pt idx="5050">
                  <c:v>2</c:v>
                </c:pt>
                <c:pt idx="5051">
                  <c:v>1</c:v>
                </c:pt>
                <c:pt idx="5052">
                  <c:v>3</c:v>
                </c:pt>
                <c:pt idx="5053">
                  <c:v>2</c:v>
                </c:pt>
                <c:pt idx="5054">
                  <c:v>2</c:v>
                </c:pt>
                <c:pt idx="5055">
                  <c:v>5</c:v>
                </c:pt>
                <c:pt idx="5056">
                  <c:v>2</c:v>
                </c:pt>
                <c:pt idx="5057">
                  <c:v>1</c:v>
                </c:pt>
                <c:pt idx="5058">
                  <c:v>1</c:v>
                </c:pt>
                <c:pt idx="5059">
                  <c:v>1</c:v>
                </c:pt>
                <c:pt idx="5060">
                  <c:v>1</c:v>
                </c:pt>
                <c:pt idx="5061">
                  <c:v>1</c:v>
                </c:pt>
                <c:pt idx="5062">
                  <c:v>3</c:v>
                </c:pt>
                <c:pt idx="5063">
                  <c:v>2</c:v>
                </c:pt>
                <c:pt idx="5064">
                  <c:v>1</c:v>
                </c:pt>
                <c:pt idx="5065">
                  <c:v>1</c:v>
                </c:pt>
                <c:pt idx="5066">
                  <c:v>1</c:v>
                </c:pt>
                <c:pt idx="5067">
                  <c:v>1</c:v>
                </c:pt>
                <c:pt idx="5068">
                  <c:v>1</c:v>
                </c:pt>
                <c:pt idx="5069">
                  <c:v>1</c:v>
                </c:pt>
                <c:pt idx="5070">
                  <c:v>1</c:v>
                </c:pt>
                <c:pt idx="5071">
                  <c:v>1</c:v>
                </c:pt>
                <c:pt idx="5072">
                  <c:v>3</c:v>
                </c:pt>
                <c:pt idx="5073">
                  <c:v>1</c:v>
                </c:pt>
                <c:pt idx="5074">
                  <c:v>1</c:v>
                </c:pt>
                <c:pt idx="5075">
                  <c:v>1</c:v>
                </c:pt>
                <c:pt idx="5076">
                  <c:v>1</c:v>
                </c:pt>
                <c:pt idx="5077">
                  <c:v>1</c:v>
                </c:pt>
                <c:pt idx="5078">
                  <c:v>1</c:v>
                </c:pt>
                <c:pt idx="5079">
                  <c:v>1</c:v>
                </c:pt>
                <c:pt idx="5080">
                  <c:v>1</c:v>
                </c:pt>
                <c:pt idx="5081">
                  <c:v>3</c:v>
                </c:pt>
                <c:pt idx="5082">
                  <c:v>2</c:v>
                </c:pt>
                <c:pt idx="5083">
                  <c:v>1</c:v>
                </c:pt>
                <c:pt idx="5084">
                  <c:v>3</c:v>
                </c:pt>
                <c:pt idx="5085">
                  <c:v>1</c:v>
                </c:pt>
                <c:pt idx="5086">
                  <c:v>1</c:v>
                </c:pt>
                <c:pt idx="5087">
                  <c:v>2</c:v>
                </c:pt>
                <c:pt idx="5088">
                  <c:v>1</c:v>
                </c:pt>
                <c:pt idx="5089">
                  <c:v>1</c:v>
                </c:pt>
                <c:pt idx="5090">
                  <c:v>1</c:v>
                </c:pt>
                <c:pt idx="5091">
                  <c:v>1</c:v>
                </c:pt>
                <c:pt idx="5092">
                  <c:v>1</c:v>
                </c:pt>
                <c:pt idx="5093">
                  <c:v>2</c:v>
                </c:pt>
                <c:pt idx="5094">
                  <c:v>2</c:v>
                </c:pt>
                <c:pt idx="5095">
                  <c:v>2</c:v>
                </c:pt>
                <c:pt idx="5096">
                  <c:v>1</c:v>
                </c:pt>
                <c:pt idx="5097">
                  <c:v>1</c:v>
                </c:pt>
                <c:pt idx="5098">
                  <c:v>3</c:v>
                </c:pt>
                <c:pt idx="5099">
                  <c:v>1</c:v>
                </c:pt>
                <c:pt idx="5100">
                  <c:v>1</c:v>
                </c:pt>
                <c:pt idx="5101">
                  <c:v>2</c:v>
                </c:pt>
                <c:pt idx="5102">
                  <c:v>1</c:v>
                </c:pt>
                <c:pt idx="5103">
                  <c:v>1</c:v>
                </c:pt>
                <c:pt idx="5104">
                  <c:v>2</c:v>
                </c:pt>
                <c:pt idx="5105">
                  <c:v>1</c:v>
                </c:pt>
                <c:pt idx="5106">
                  <c:v>2</c:v>
                </c:pt>
                <c:pt idx="5107">
                  <c:v>2</c:v>
                </c:pt>
                <c:pt idx="5108">
                  <c:v>4</c:v>
                </c:pt>
                <c:pt idx="5109">
                  <c:v>1</c:v>
                </c:pt>
                <c:pt idx="5110">
                  <c:v>1</c:v>
                </c:pt>
                <c:pt idx="5111">
                  <c:v>1</c:v>
                </c:pt>
                <c:pt idx="5112">
                  <c:v>5</c:v>
                </c:pt>
                <c:pt idx="5113">
                  <c:v>2</c:v>
                </c:pt>
                <c:pt idx="5114">
                  <c:v>1</c:v>
                </c:pt>
                <c:pt idx="5115">
                  <c:v>1</c:v>
                </c:pt>
                <c:pt idx="5116">
                  <c:v>1</c:v>
                </c:pt>
                <c:pt idx="5117">
                  <c:v>1</c:v>
                </c:pt>
                <c:pt idx="5118">
                  <c:v>1</c:v>
                </c:pt>
                <c:pt idx="5119">
                  <c:v>2</c:v>
                </c:pt>
                <c:pt idx="5120">
                  <c:v>2</c:v>
                </c:pt>
                <c:pt idx="5121">
                  <c:v>1</c:v>
                </c:pt>
                <c:pt idx="5122">
                  <c:v>2</c:v>
                </c:pt>
                <c:pt idx="5123">
                  <c:v>1</c:v>
                </c:pt>
                <c:pt idx="5124">
                  <c:v>3</c:v>
                </c:pt>
                <c:pt idx="5125">
                  <c:v>1</c:v>
                </c:pt>
                <c:pt idx="5126">
                  <c:v>1</c:v>
                </c:pt>
                <c:pt idx="5127">
                  <c:v>1</c:v>
                </c:pt>
                <c:pt idx="5128">
                  <c:v>1</c:v>
                </c:pt>
                <c:pt idx="5129">
                  <c:v>1</c:v>
                </c:pt>
                <c:pt idx="5130">
                  <c:v>1</c:v>
                </c:pt>
                <c:pt idx="5131">
                  <c:v>1</c:v>
                </c:pt>
                <c:pt idx="5132">
                  <c:v>1</c:v>
                </c:pt>
                <c:pt idx="5133">
                  <c:v>1</c:v>
                </c:pt>
                <c:pt idx="5134">
                  <c:v>1</c:v>
                </c:pt>
                <c:pt idx="5135">
                  <c:v>1</c:v>
                </c:pt>
                <c:pt idx="5136">
                  <c:v>1</c:v>
                </c:pt>
                <c:pt idx="5137">
                  <c:v>1</c:v>
                </c:pt>
                <c:pt idx="5138">
                  <c:v>2</c:v>
                </c:pt>
                <c:pt idx="5139">
                  <c:v>1</c:v>
                </c:pt>
                <c:pt idx="5140">
                  <c:v>2</c:v>
                </c:pt>
                <c:pt idx="5141">
                  <c:v>2</c:v>
                </c:pt>
                <c:pt idx="5142">
                  <c:v>1</c:v>
                </c:pt>
                <c:pt idx="5143">
                  <c:v>1</c:v>
                </c:pt>
                <c:pt idx="5144">
                  <c:v>2</c:v>
                </c:pt>
                <c:pt idx="5145">
                  <c:v>1</c:v>
                </c:pt>
                <c:pt idx="5146">
                  <c:v>1</c:v>
                </c:pt>
                <c:pt idx="5147">
                  <c:v>1</c:v>
                </c:pt>
                <c:pt idx="5148">
                  <c:v>1</c:v>
                </c:pt>
                <c:pt idx="5149">
                  <c:v>1</c:v>
                </c:pt>
                <c:pt idx="5150">
                  <c:v>1</c:v>
                </c:pt>
                <c:pt idx="5151">
                  <c:v>2</c:v>
                </c:pt>
                <c:pt idx="5152">
                  <c:v>1</c:v>
                </c:pt>
                <c:pt idx="5153">
                  <c:v>1</c:v>
                </c:pt>
                <c:pt idx="5154">
                  <c:v>1</c:v>
                </c:pt>
                <c:pt idx="5155">
                  <c:v>1</c:v>
                </c:pt>
                <c:pt idx="5156">
                  <c:v>1</c:v>
                </c:pt>
                <c:pt idx="5157">
                  <c:v>1</c:v>
                </c:pt>
                <c:pt idx="5158">
                  <c:v>2</c:v>
                </c:pt>
                <c:pt idx="5159">
                  <c:v>1</c:v>
                </c:pt>
                <c:pt idx="5160">
                  <c:v>1</c:v>
                </c:pt>
                <c:pt idx="5161">
                  <c:v>1</c:v>
                </c:pt>
                <c:pt idx="5162">
                  <c:v>1</c:v>
                </c:pt>
                <c:pt idx="5163">
                  <c:v>1</c:v>
                </c:pt>
                <c:pt idx="5164">
                  <c:v>1</c:v>
                </c:pt>
                <c:pt idx="5165">
                  <c:v>2</c:v>
                </c:pt>
                <c:pt idx="5166">
                  <c:v>1</c:v>
                </c:pt>
                <c:pt idx="5167">
                  <c:v>1</c:v>
                </c:pt>
                <c:pt idx="5168">
                  <c:v>1</c:v>
                </c:pt>
                <c:pt idx="5169">
                  <c:v>2</c:v>
                </c:pt>
                <c:pt idx="5170">
                  <c:v>1</c:v>
                </c:pt>
                <c:pt idx="5171">
                  <c:v>2</c:v>
                </c:pt>
                <c:pt idx="5172">
                  <c:v>1</c:v>
                </c:pt>
                <c:pt idx="5173">
                  <c:v>2</c:v>
                </c:pt>
                <c:pt idx="5174">
                  <c:v>2</c:v>
                </c:pt>
                <c:pt idx="5175">
                  <c:v>3</c:v>
                </c:pt>
                <c:pt idx="5176">
                  <c:v>1</c:v>
                </c:pt>
                <c:pt idx="5177">
                  <c:v>1</c:v>
                </c:pt>
                <c:pt idx="5178">
                  <c:v>1</c:v>
                </c:pt>
                <c:pt idx="5179">
                  <c:v>1</c:v>
                </c:pt>
                <c:pt idx="5180">
                  <c:v>2</c:v>
                </c:pt>
                <c:pt idx="5181">
                  <c:v>2</c:v>
                </c:pt>
                <c:pt idx="5182">
                  <c:v>1</c:v>
                </c:pt>
                <c:pt idx="5183">
                  <c:v>2</c:v>
                </c:pt>
                <c:pt idx="5184">
                  <c:v>1</c:v>
                </c:pt>
                <c:pt idx="5185">
                  <c:v>1</c:v>
                </c:pt>
                <c:pt idx="5186">
                  <c:v>2</c:v>
                </c:pt>
                <c:pt idx="5187">
                  <c:v>1</c:v>
                </c:pt>
                <c:pt idx="5188">
                  <c:v>2</c:v>
                </c:pt>
                <c:pt idx="5189">
                  <c:v>1</c:v>
                </c:pt>
                <c:pt idx="5190">
                  <c:v>2</c:v>
                </c:pt>
                <c:pt idx="5191">
                  <c:v>1</c:v>
                </c:pt>
                <c:pt idx="5192">
                  <c:v>1</c:v>
                </c:pt>
                <c:pt idx="5193">
                  <c:v>1</c:v>
                </c:pt>
                <c:pt idx="5194">
                  <c:v>1</c:v>
                </c:pt>
                <c:pt idx="5195">
                  <c:v>3</c:v>
                </c:pt>
                <c:pt idx="5196">
                  <c:v>2</c:v>
                </c:pt>
                <c:pt idx="5197">
                  <c:v>1</c:v>
                </c:pt>
                <c:pt idx="5198">
                  <c:v>1</c:v>
                </c:pt>
                <c:pt idx="5199">
                  <c:v>1</c:v>
                </c:pt>
                <c:pt idx="5200">
                  <c:v>1</c:v>
                </c:pt>
                <c:pt idx="5201">
                  <c:v>1</c:v>
                </c:pt>
                <c:pt idx="5202">
                  <c:v>1</c:v>
                </c:pt>
                <c:pt idx="5203">
                  <c:v>2</c:v>
                </c:pt>
                <c:pt idx="5204">
                  <c:v>1</c:v>
                </c:pt>
                <c:pt idx="5205">
                  <c:v>2</c:v>
                </c:pt>
                <c:pt idx="5206">
                  <c:v>1</c:v>
                </c:pt>
                <c:pt idx="5207">
                  <c:v>2</c:v>
                </c:pt>
                <c:pt idx="5208">
                  <c:v>2</c:v>
                </c:pt>
                <c:pt idx="5209">
                  <c:v>1</c:v>
                </c:pt>
                <c:pt idx="5210">
                  <c:v>1</c:v>
                </c:pt>
                <c:pt idx="5211">
                  <c:v>1</c:v>
                </c:pt>
                <c:pt idx="5212">
                  <c:v>1</c:v>
                </c:pt>
                <c:pt idx="5213">
                  <c:v>2</c:v>
                </c:pt>
                <c:pt idx="5214">
                  <c:v>2</c:v>
                </c:pt>
                <c:pt idx="5215">
                  <c:v>1</c:v>
                </c:pt>
                <c:pt idx="5216">
                  <c:v>1</c:v>
                </c:pt>
                <c:pt idx="5217">
                  <c:v>1</c:v>
                </c:pt>
                <c:pt idx="5218">
                  <c:v>1</c:v>
                </c:pt>
                <c:pt idx="5219">
                  <c:v>1</c:v>
                </c:pt>
                <c:pt idx="5220">
                  <c:v>1</c:v>
                </c:pt>
                <c:pt idx="5221">
                  <c:v>1</c:v>
                </c:pt>
                <c:pt idx="5222">
                  <c:v>1</c:v>
                </c:pt>
                <c:pt idx="5223">
                  <c:v>1</c:v>
                </c:pt>
                <c:pt idx="5224">
                  <c:v>1</c:v>
                </c:pt>
                <c:pt idx="5225">
                  <c:v>1</c:v>
                </c:pt>
                <c:pt idx="5226">
                  <c:v>1</c:v>
                </c:pt>
                <c:pt idx="5227">
                  <c:v>1</c:v>
                </c:pt>
                <c:pt idx="5228">
                  <c:v>1</c:v>
                </c:pt>
                <c:pt idx="5229">
                  <c:v>1</c:v>
                </c:pt>
                <c:pt idx="5230">
                  <c:v>1</c:v>
                </c:pt>
                <c:pt idx="5231">
                  <c:v>1</c:v>
                </c:pt>
                <c:pt idx="5232">
                  <c:v>1</c:v>
                </c:pt>
                <c:pt idx="5233">
                  <c:v>1</c:v>
                </c:pt>
                <c:pt idx="5234">
                  <c:v>1</c:v>
                </c:pt>
                <c:pt idx="5235">
                  <c:v>1</c:v>
                </c:pt>
                <c:pt idx="5236">
                  <c:v>1</c:v>
                </c:pt>
                <c:pt idx="5237">
                  <c:v>2</c:v>
                </c:pt>
                <c:pt idx="5238">
                  <c:v>1</c:v>
                </c:pt>
                <c:pt idx="5239">
                  <c:v>1</c:v>
                </c:pt>
                <c:pt idx="5240">
                  <c:v>1</c:v>
                </c:pt>
                <c:pt idx="5241">
                  <c:v>1</c:v>
                </c:pt>
                <c:pt idx="5242">
                  <c:v>1</c:v>
                </c:pt>
                <c:pt idx="5243">
                  <c:v>1</c:v>
                </c:pt>
                <c:pt idx="5244">
                  <c:v>1</c:v>
                </c:pt>
                <c:pt idx="5245">
                  <c:v>1</c:v>
                </c:pt>
                <c:pt idx="5246">
                  <c:v>2</c:v>
                </c:pt>
                <c:pt idx="5247">
                  <c:v>1</c:v>
                </c:pt>
                <c:pt idx="5248">
                  <c:v>1</c:v>
                </c:pt>
                <c:pt idx="5249">
                  <c:v>1</c:v>
                </c:pt>
                <c:pt idx="5250">
                  <c:v>1</c:v>
                </c:pt>
                <c:pt idx="5251">
                  <c:v>1</c:v>
                </c:pt>
                <c:pt idx="5252">
                  <c:v>1</c:v>
                </c:pt>
                <c:pt idx="5253">
                  <c:v>1</c:v>
                </c:pt>
                <c:pt idx="5254">
                  <c:v>1</c:v>
                </c:pt>
                <c:pt idx="5255">
                  <c:v>1</c:v>
                </c:pt>
                <c:pt idx="5256">
                  <c:v>1</c:v>
                </c:pt>
                <c:pt idx="5257">
                  <c:v>1</c:v>
                </c:pt>
                <c:pt idx="5258">
                  <c:v>1</c:v>
                </c:pt>
                <c:pt idx="5259">
                  <c:v>1</c:v>
                </c:pt>
                <c:pt idx="5260">
                  <c:v>1</c:v>
                </c:pt>
                <c:pt idx="5261">
                  <c:v>1</c:v>
                </c:pt>
                <c:pt idx="5262">
                  <c:v>1</c:v>
                </c:pt>
                <c:pt idx="5263">
                  <c:v>1</c:v>
                </c:pt>
                <c:pt idx="5264">
                  <c:v>1</c:v>
                </c:pt>
                <c:pt idx="5265">
                  <c:v>1</c:v>
                </c:pt>
                <c:pt idx="5266">
                  <c:v>1</c:v>
                </c:pt>
                <c:pt idx="5267">
                  <c:v>1</c:v>
                </c:pt>
                <c:pt idx="5268">
                  <c:v>1</c:v>
                </c:pt>
                <c:pt idx="5269">
                  <c:v>1</c:v>
                </c:pt>
                <c:pt idx="5270">
                  <c:v>1</c:v>
                </c:pt>
                <c:pt idx="5271">
                  <c:v>1</c:v>
                </c:pt>
                <c:pt idx="5272">
                  <c:v>1</c:v>
                </c:pt>
                <c:pt idx="5273">
                  <c:v>1</c:v>
                </c:pt>
                <c:pt idx="5274">
                  <c:v>1</c:v>
                </c:pt>
                <c:pt idx="5275">
                  <c:v>1</c:v>
                </c:pt>
                <c:pt idx="5276">
                  <c:v>1</c:v>
                </c:pt>
                <c:pt idx="5277">
                  <c:v>1</c:v>
                </c:pt>
                <c:pt idx="5278">
                  <c:v>1</c:v>
                </c:pt>
                <c:pt idx="5279">
                  <c:v>1</c:v>
                </c:pt>
                <c:pt idx="5280">
                  <c:v>1</c:v>
                </c:pt>
                <c:pt idx="5281">
                  <c:v>1</c:v>
                </c:pt>
                <c:pt idx="5282">
                  <c:v>1</c:v>
                </c:pt>
                <c:pt idx="5283">
                  <c:v>1</c:v>
                </c:pt>
                <c:pt idx="5284">
                  <c:v>1</c:v>
                </c:pt>
                <c:pt idx="5285">
                  <c:v>1</c:v>
                </c:pt>
                <c:pt idx="5286">
                  <c:v>1</c:v>
                </c:pt>
                <c:pt idx="5287">
                  <c:v>1</c:v>
                </c:pt>
                <c:pt idx="5288">
                  <c:v>1</c:v>
                </c:pt>
                <c:pt idx="5289">
                  <c:v>2</c:v>
                </c:pt>
                <c:pt idx="5290">
                  <c:v>1</c:v>
                </c:pt>
                <c:pt idx="5291">
                  <c:v>1</c:v>
                </c:pt>
                <c:pt idx="5292">
                  <c:v>1</c:v>
                </c:pt>
                <c:pt idx="5293">
                  <c:v>1</c:v>
                </c:pt>
                <c:pt idx="5294">
                  <c:v>1</c:v>
                </c:pt>
                <c:pt idx="5295">
                  <c:v>1</c:v>
                </c:pt>
                <c:pt idx="5296">
                  <c:v>1</c:v>
                </c:pt>
                <c:pt idx="5297">
                  <c:v>1</c:v>
                </c:pt>
                <c:pt idx="5298">
                  <c:v>1</c:v>
                </c:pt>
                <c:pt idx="5299">
                  <c:v>1</c:v>
                </c:pt>
                <c:pt idx="5300">
                  <c:v>1</c:v>
                </c:pt>
                <c:pt idx="5301">
                  <c:v>1</c:v>
                </c:pt>
                <c:pt idx="5302">
                  <c:v>1</c:v>
                </c:pt>
                <c:pt idx="5303">
                  <c:v>1</c:v>
                </c:pt>
                <c:pt idx="5304">
                  <c:v>1</c:v>
                </c:pt>
                <c:pt idx="5305">
                  <c:v>2</c:v>
                </c:pt>
                <c:pt idx="5306">
                  <c:v>2</c:v>
                </c:pt>
                <c:pt idx="5307">
                  <c:v>2</c:v>
                </c:pt>
                <c:pt idx="5308">
                  <c:v>1</c:v>
                </c:pt>
                <c:pt idx="5309">
                  <c:v>1</c:v>
                </c:pt>
                <c:pt idx="5310">
                  <c:v>2</c:v>
                </c:pt>
                <c:pt idx="5311">
                  <c:v>2</c:v>
                </c:pt>
                <c:pt idx="5312">
                  <c:v>3</c:v>
                </c:pt>
                <c:pt idx="5313">
                  <c:v>1</c:v>
                </c:pt>
                <c:pt idx="5314">
                  <c:v>1</c:v>
                </c:pt>
                <c:pt idx="5315">
                  <c:v>2</c:v>
                </c:pt>
                <c:pt idx="5316">
                  <c:v>1</c:v>
                </c:pt>
                <c:pt idx="5317">
                  <c:v>4</c:v>
                </c:pt>
                <c:pt idx="5318">
                  <c:v>1</c:v>
                </c:pt>
                <c:pt idx="5319">
                  <c:v>1</c:v>
                </c:pt>
                <c:pt idx="5320">
                  <c:v>1</c:v>
                </c:pt>
                <c:pt idx="5321">
                  <c:v>2</c:v>
                </c:pt>
                <c:pt idx="5322">
                  <c:v>3</c:v>
                </c:pt>
                <c:pt idx="5323">
                  <c:v>1</c:v>
                </c:pt>
                <c:pt idx="5324">
                  <c:v>1</c:v>
                </c:pt>
                <c:pt idx="5325">
                  <c:v>1</c:v>
                </c:pt>
                <c:pt idx="5326">
                  <c:v>1</c:v>
                </c:pt>
                <c:pt idx="5327">
                  <c:v>1</c:v>
                </c:pt>
                <c:pt idx="5328">
                  <c:v>1</c:v>
                </c:pt>
                <c:pt idx="5329">
                  <c:v>1</c:v>
                </c:pt>
                <c:pt idx="5330">
                  <c:v>1</c:v>
                </c:pt>
                <c:pt idx="5331">
                  <c:v>1</c:v>
                </c:pt>
                <c:pt idx="5332">
                  <c:v>1</c:v>
                </c:pt>
                <c:pt idx="5333">
                  <c:v>1</c:v>
                </c:pt>
                <c:pt idx="5334">
                  <c:v>1</c:v>
                </c:pt>
                <c:pt idx="5335">
                  <c:v>2</c:v>
                </c:pt>
                <c:pt idx="5336">
                  <c:v>5</c:v>
                </c:pt>
                <c:pt idx="5337">
                  <c:v>2</c:v>
                </c:pt>
                <c:pt idx="5338">
                  <c:v>1</c:v>
                </c:pt>
                <c:pt idx="5339">
                  <c:v>2</c:v>
                </c:pt>
                <c:pt idx="5340">
                  <c:v>1</c:v>
                </c:pt>
                <c:pt idx="5341">
                  <c:v>1</c:v>
                </c:pt>
                <c:pt idx="5342">
                  <c:v>1</c:v>
                </c:pt>
                <c:pt idx="5343">
                  <c:v>1</c:v>
                </c:pt>
                <c:pt idx="5344">
                  <c:v>1</c:v>
                </c:pt>
                <c:pt idx="5345">
                  <c:v>2</c:v>
                </c:pt>
                <c:pt idx="5346">
                  <c:v>1</c:v>
                </c:pt>
                <c:pt idx="5347">
                  <c:v>1</c:v>
                </c:pt>
                <c:pt idx="5348">
                  <c:v>1</c:v>
                </c:pt>
                <c:pt idx="5349">
                  <c:v>1</c:v>
                </c:pt>
                <c:pt idx="5350">
                  <c:v>3</c:v>
                </c:pt>
                <c:pt idx="5351">
                  <c:v>1</c:v>
                </c:pt>
                <c:pt idx="5352">
                  <c:v>1</c:v>
                </c:pt>
                <c:pt idx="5353">
                  <c:v>1</c:v>
                </c:pt>
                <c:pt idx="5354">
                  <c:v>1</c:v>
                </c:pt>
                <c:pt idx="5355">
                  <c:v>2</c:v>
                </c:pt>
                <c:pt idx="5356">
                  <c:v>3</c:v>
                </c:pt>
                <c:pt idx="5357">
                  <c:v>2</c:v>
                </c:pt>
                <c:pt idx="5358">
                  <c:v>1</c:v>
                </c:pt>
                <c:pt idx="5359">
                  <c:v>1</c:v>
                </c:pt>
                <c:pt idx="5360">
                  <c:v>1</c:v>
                </c:pt>
                <c:pt idx="5361">
                  <c:v>3</c:v>
                </c:pt>
                <c:pt idx="5362">
                  <c:v>1</c:v>
                </c:pt>
                <c:pt idx="5363">
                  <c:v>1</c:v>
                </c:pt>
                <c:pt idx="5364">
                  <c:v>1</c:v>
                </c:pt>
                <c:pt idx="5365">
                  <c:v>1</c:v>
                </c:pt>
                <c:pt idx="5366">
                  <c:v>2</c:v>
                </c:pt>
                <c:pt idx="5367">
                  <c:v>1</c:v>
                </c:pt>
                <c:pt idx="5368">
                  <c:v>2</c:v>
                </c:pt>
                <c:pt idx="5369">
                  <c:v>2</c:v>
                </c:pt>
                <c:pt idx="5370">
                  <c:v>3</c:v>
                </c:pt>
                <c:pt idx="5371">
                  <c:v>1</c:v>
                </c:pt>
                <c:pt idx="5372">
                  <c:v>1</c:v>
                </c:pt>
                <c:pt idx="5373">
                  <c:v>1</c:v>
                </c:pt>
                <c:pt idx="5374">
                  <c:v>2</c:v>
                </c:pt>
                <c:pt idx="5375">
                  <c:v>1</c:v>
                </c:pt>
                <c:pt idx="5376">
                  <c:v>5</c:v>
                </c:pt>
                <c:pt idx="5377">
                  <c:v>3</c:v>
                </c:pt>
                <c:pt idx="5378">
                  <c:v>3</c:v>
                </c:pt>
                <c:pt idx="5379">
                  <c:v>1</c:v>
                </c:pt>
                <c:pt idx="5380">
                  <c:v>2</c:v>
                </c:pt>
                <c:pt idx="5381">
                  <c:v>4</c:v>
                </c:pt>
                <c:pt idx="5382">
                  <c:v>4</c:v>
                </c:pt>
                <c:pt idx="5383">
                  <c:v>3</c:v>
                </c:pt>
                <c:pt idx="5384">
                  <c:v>1</c:v>
                </c:pt>
                <c:pt idx="5385">
                  <c:v>5</c:v>
                </c:pt>
                <c:pt idx="5386">
                  <c:v>5</c:v>
                </c:pt>
                <c:pt idx="5387">
                  <c:v>2</c:v>
                </c:pt>
                <c:pt idx="5388">
                  <c:v>2</c:v>
                </c:pt>
                <c:pt idx="5389">
                  <c:v>1</c:v>
                </c:pt>
                <c:pt idx="5390">
                  <c:v>2</c:v>
                </c:pt>
                <c:pt idx="5391">
                  <c:v>1</c:v>
                </c:pt>
                <c:pt idx="5392">
                  <c:v>1</c:v>
                </c:pt>
                <c:pt idx="5393">
                  <c:v>1</c:v>
                </c:pt>
                <c:pt idx="5394">
                  <c:v>2</c:v>
                </c:pt>
                <c:pt idx="5395">
                  <c:v>1</c:v>
                </c:pt>
                <c:pt idx="5396">
                  <c:v>2</c:v>
                </c:pt>
                <c:pt idx="5397">
                  <c:v>2</c:v>
                </c:pt>
                <c:pt idx="5398">
                  <c:v>3</c:v>
                </c:pt>
                <c:pt idx="5399">
                  <c:v>2</c:v>
                </c:pt>
                <c:pt idx="5400">
                  <c:v>3</c:v>
                </c:pt>
                <c:pt idx="5401">
                  <c:v>1</c:v>
                </c:pt>
                <c:pt idx="5402">
                  <c:v>2</c:v>
                </c:pt>
                <c:pt idx="5403">
                  <c:v>1</c:v>
                </c:pt>
                <c:pt idx="5404">
                  <c:v>2</c:v>
                </c:pt>
                <c:pt idx="5405">
                  <c:v>2</c:v>
                </c:pt>
                <c:pt idx="5406">
                  <c:v>2</c:v>
                </c:pt>
                <c:pt idx="5407">
                  <c:v>1</c:v>
                </c:pt>
                <c:pt idx="5408">
                  <c:v>1</c:v>
                </c:pt>
                <c:pt idx="5409">
                  <c:v>1</c:v>
                </c:pt>
                <c:pt idx="5410">
                  <c:v>4</c:v>
                </c:pt>
                <c:pt idx="5411">
                  <c:v>1</c:v>
                </c:pt>
                <c:pt idx="5412">
                  <c:v>1</c:v>
                </c:pt>
                <c:pt idx="5413">
                  <c:v>1</c:v>
                </c:pt>
                <c:pt idx="5414">
                  <c:v>1</c:v>
                </c:pt>
                <c:pt idx="5415">
                  <c:v>1</c:v>
                </c:pt>
                <c:pt idx="5416">
                  <c:v>1</c:v>
                </c:pt>
                <c:pt idx="5417">
                  <c:v>1</c:v>
                </c:pt>
                <c:pt idx="5418">
                  <c:v>1</c:v>
                </c:pt>
                <c:pt idx="5419">
                  <c:v>1</c:v>
                </c:pt>
                <c:pt idx="5420">
                  <c:v>1</c:v>
                </c:pt>
                <c:pt idx="5421">
                  <c:v>3</c:v>
                </c:pt>
                <c:pt idx="5422">
                  <c:v>4</c:v>
                </c:pt>
                <c:pt idx="5423">
                  <c:v>2</c:v>
                </c:pt>
                <c:pt idx="5424">
                  <c:v>3</c:v>
                </c:pt>
                <c:pt idx="5425">
                  <c:v>1</c:v>
                </c:pt>
                <c:pt idx="5426">
                  <c:v>1</c:v>
                </c:pt>
                <c:pt idx="5427">
                  <c:v>3</c:v>
                </c:pt>
                <c:pt idx="5428">
                  <c:v>1</c:v>
                </c:pt>
                <c:pt idx="5429">
                  <c:v>2</c:v>
                </c:pt>
                <c:pt idx="5430">
                  <c:v>1</c:v>
                </c:pt>
                <c:pt idx="5431">
                  <c:v>1</c:v>
                </c:pt>
                <c:pt idx="5432">
                  <c:v>2</c:v>
                </c:pt>
                <c:pt idx="5433">
                  <c:v>2</c:v>
                </c:pt>
                <c:pt idx="5434">
                  <c:v>1</c:v>
                </c:pt>
                <c:pt idx="5435">
                  <c:v>4</c:v>
                </c:pt>
                <c:pt idx="5436">
                  <c:v>3</c:v>
                </c:pt>
                <c:pt idx="5437">
                  <c:v>1</c:v>
                </c:pt>
                <c:pt idx="5438">
                  <c:v>2</c:v>
                </c:pt>
                <c:pt idx="5439">
                  <c:v>1</c:v>
                </c:pt>
                <c:pt idx="5440">
                  <c:v>1</c:v>
                </c:pt>
                <c:pt idx="5441">
                  <c:v>2</c:v>
                </c:pt>
                <c:pt idx="5442">
                  <c:v>3</c:v>
                </c:pt>
                <c:pt idx="5443">
                  <c:v>1</c:v>
                </c:pt>
                <c:pt idx="5444">
                  <c:v>1</c:v>
                </c:pt>
                <c:pt idx="5445">
                  <c:v>1</c:v>
                </c:pt>
                <c:pt idx="5446">
                  <c:v>1</c:v>
                </c:pt>
                <c:pt idx="5447">
                  <c:v>3</c:v>
                </c:pt>
                <c:pt idx="5448">
                  <c:v>1</c:v>
                </c:pt>
                <c:pt idx="5449">
                  <c:v>2</c:v>
                </c:pt>
                <c:pt idx="5450">
                  <c:v>2</c:v>
                </c:pt>
                <c:pt idx="5451">
                  <c:v>1</c:v>
                </c:pt>
                <c:pt idx="5452">
                  <c:v>1</c:v>
                </c:pt>
                <c:pt idx="5453">
                  <c:v>1</c:v>
                </c:pt>
                <c:pt idx="5454">
                  <c:v>1</c:v>
                </c:pt>
                <c:pt idx="5455">
                  <c:v>1</c:v>
                </c:pt>
                <c:pt idx="5456">
                  <c:v>3</c:v>
                </c:pt>
                <c:pt idx="5457">
                  <c:v>3</c:v>
                </c:pt>
                <c:pt idx="5458">
                  <c:v>3</c:v>
                </c:pt>
                <c:pt idx="5459">
                  <c:v>1</c:v>
                </c:pt>
                <c:pt idx="5460">
                  <c:v>1</c:v>
                </c:pt>
                <c:pt idx="5461">
                  <c:v>2</c:v>
                </c:pt>
                <c:pt idx="5462">
                  <c:v>1</c:v>
                </c:pt>
                <c:pt idx="5463">
                  <c:v>1</c:v>
                </c:pt>
                <c:pt idx="5464">
                  <c:v>1</c:v>
                </c:pt>
                <c:pt idx="5465">
                  <c:v>1</c:v>
                </c:pt>
                <c:pt idx="5466">
                  <c:v>1</c:v>
                </c:pt>
                <c:pt idx="5467">
                  <c:v>1</c:v>
                </c:pt>
                <c:pt idx="5468">
                  <c:v>1</c:v>
                </c:pt>
                <c:pt idx="5469">
                  <c:v>1</c:v>
                </c:pt>
                <c:pt idx="5470">
                  <c:v>1</c:v>
                </c:pt>
                <c:pt idx="5471">
                  <c:v>2</c:v>
                </c:pt>
                <c:pt idx="5472">
                  <c:v>1</c:v>
                </c:pt>
                <c:pt idx="5473">
                  <c:v>1</c:v>
                </c:pt>
                <c:pt idx="5474">
                  <c:v>3</c:v>
                </c:pt>
                <c:pt idx="5475">
                  <c:v>4</c:v>
                </c:pt>
                <c:pt idx="5476">
                  <c:v>2</c:v>
                </c:pt>
                <c:pt idx="5477">
                  <c:v>1</c:v>
                </c:pt>
                <c:pt idx="5478">
                  <c:v>1</c:v>
                </c:pt>
                <c:pt idx="5479">
                  <c:v>3</c:v>
                </c:pt>
                <c:pt idx="5480">
                  <c:v>2</c:v>
                </c:pt>
                <c:pt idx="5481">
                  <c:v>1</c:v>
                </c:pt>
                <c:pt idx="5482">
                  <c:v>1</c:v>
                </c:pt>
                <c:pt idx="5483">
                  <c:v>3</c:v>
                </c:pt>
                <c:pt idx="5484">
                  <c:v>1</c:v>
                </c:pt>
                <c:pt idx="5485">
                  <c:v>1</c:v>
                </c:pt>
                <c:pt idx="5486">
                  <c:v>2</c:v>
                </c:pt>
                <c:pt idx="5487">
                  <c:v>2</c:v>
                </c:pt>
                <c:pt idx="5488">
                  <c:v>2</c:v>
                </c:pt>
                <c:pt idx="5489">
                  <c:v>1</c:v>
                </c:pt>
                <c:pt idx="5490">
                  <c:v>1</c:v>
                </c:pt>
                <c:pt idx="5491">
                  <c:v>1</c:v>
                </c:pt>
                <c:pt idx="5492">
                  <c:v>1</c:v>
                </c:pt>
                <c:pt idx="5493">
                  <c:v>1</c:v>
                </c:pt>
                <c:pt idx="5494">
                  <c:v>6</c:v>
                </c:pt>
                <c:pt idx="5495">
                  <c:v>2</c:v>
                </c:pt>
                <c:pt idx="5496">
                  <c:v>3</c:v>
                </c:pt>
                <c:pt idx="5497">
                  <c:v>1</c:v>
                </c:pt>
                <c:pt idx="5498">
                  <c:v>1</c:v>
                </c:pt>
                <c:pt idx="5499">
                  <c:v>1</c:v>
                </c:pt>
                <c:pt idx="5500">
                  <c:v>1</c:v>
                </c:pt>
                <c:pt idx="5501">
                  <c:v>1</c:v>
                </c:pt>
                <c:pt idx="5502">
                  <c:v>3</c:v>
                </c:pt>
                <c:pt idx="5503">
                  <c:v>1</c:v>
                </c:pt>
                <c:pt idx="5504">
                  <c:v>2</c:v>
                </c:pt>
                <c:pt idx="5505">
                  <c:v>1</c:v>
                </c:pt>
                <c:pt idx="5506">
                  <c:v>1</c:v>
                </c:pt>
                <c:pt idx="5507">
                  <c:v>3</c:v>
                </c:pt>
                <c:pt idx="5508">
                  <c:v>2</c:v>
                </c:pt>
                <c:pt idx="5509">
                  <c:v>1</c:v>
                </c:pt>
                <c:pt idx="5510">
                  <c:v>1</c:v>
                </c:pt>
                <c:pt idx="5511">
                  <c:v>2</c:v>
                </c:pt>
                <c:pt idx="5512">
                  <c:v>1</c:v>
                </c:pt>
                <c:pt idx="5513">
                  <c:v>1</c:v>
                </c:pt>
                <c:pt idx="5514">
                  <c:v>3</c:v>
                </c:pt>
                <c:pt idx="5515">
                  <c:v>2</c:v>
                </c:pt>
                <c:pt idx="5516">
                  <c:v>1</c:v>
                </c:pt>
                <c:pt idx="5517">
                  <c:v>2</c:v>
                </c:pt>
                <c:pt idx="5518">
                  <c:v>2</c:v>
                </c:pt>
                <c:pt idx="5519">
                  <c:v>1</c:v>
                </c:pt>
                <c:pt idx="5520">
                  <c:v>1</c:v>
                </c:pt>
                <c:pt idx="5521">
                  <c:v>1</c:v>
                </c:pt>
                <c:pt idx="5522">
                  <c:v>1</c:v>
                </c:pt>
                <c:pt idx="5523">
                  <c:v>1</c:v>
                </c:pt>
                <c:pt idx="5524">
                  <c:v>1</c:v>
                </c:pt>
                <c:pt idx="5525">
                  <c:v>1</c:v>
                </c:pt>
                <c:pt idx="5526">
                  <c:v>1</c:v>
                </c:pt>
                <c:pt idx="5527">
                  <c:v>1</c:v>
                </c:pt>
                <c:pt idx="5528">
                  <c:v>2</c:v>
                </c:pt>
                <c:pt idx="5529">
                  <c:v>3</c:v>
                </c:pt>
                <c:pt idx="5530">
                  <c:v>3</c:v>
                </c:pt>
                <c:pt idx="5531">
                  <c:v>2</c:v>
                </c:pt>
                <c:pt idx="5532">
                  <c:v>1</c:v>
                </c:pt>
                <c:pt idx="5533">
                  <c:v>1</c:v>
                </c:pt>
                <c:pt idx="5534">
                  <c:v>1</c:v>
                </c:pt>
                <c:pt idx="5535">
                  <c:v>2</c:v>
                </c:pt>
                <c:pt idx="5536">
                  <c:v>1</c:v>
                </c:pt>
                <c:pt idx="5537">
                  <c:v>1</c:v>
                </c:pt>
                <c:pt idx="5538">
                  <c:v>1</c:v>
                </c:pt>
                <c:pt idx="5539">
                  <c:v>2</c:v>
                </c:pt>
                <c:pt idx="5540">
                  <c:v>2</c:v>
                </c:pt>
                <c:pt idx="5541">
                  <c:v>2</c:v>
                </c:pt>
                <c:pt idx="5542">
                  <c:v>1</c:v>
                </c:pt>
                <c:pt idx="5543">
                  <c:v>1</c:v>
                </c:pt>
                <c:pt idx="5544">
                  <c:v>2</c:v>
                </c:pt>
                <c:pt idx="5545">
                  <c:v>1</c:v>
                </c:pt>
                <c:pt idx="5546">
                  <c:v>1</c:v>
                </c:pt>
                <c:pt idx="5547">
                  <c:v>4</c:v>
                </c:pt>
                <c:pt idx="5548">
                  <c:v>1</c:v>
                </c:pt>
                <c:pt idx="5549">
                  <c:v>5</c:v>
                </c:pt>
                <c:pt idx="5550">
                  <c:v>2</c:v>
                </c:pt>
                <c:pt idx="5551">
                  <c:v>1</c:v>
                </c:pt>
                <c:pt idx="5552">
                  <c:v>3</c:v>
                </c:pt>
                <c:pt idx="5553">
                  <c:v>1</c:v>
                </c:pt>
                <c:pt idx="5554">
                  <c:v>2</c:v>
                </c:pt>
                <c:pt idx="5555">
                  <c:v>1</c:v>
                </c:pt>
                <c:pt idx="5556">
                  <c:v>1</c:v>
                </c:pt>
                <c:pt idx="5557">
                  <c:v>1</c:v>
                </c:pt>
                <c:pt idx="5558">
                  <c:v>1</c:v>
                </c:pt>
                <c:pt idx="5559">
                  <c:v>2</c:v>
                </c:pt>
                <c:pt idx="5560">
                  <c:v>3</c:v>
                </c:pt>
                <c:pt idx="5561">
                  <c:v>2</c:v>
                </c:pt>
                <c:pt idx="5562">
                  <c:v>3</c:v>
                </c:pt>
                <c:pt idx="5563">
                  <c:v>2</c:v>
                </c:pt>
                <c:pt idx="5564">
                  <c:v>1</c:v>
                </c:pt>
                <c:pt idx="5565">
                  <c:v>1</c:v>
                </c:pt>
                <c:pt idx="5566">
                  <c:v>2</c:v>
                </c:pt>
                <c:pt idx="5567">
                  <c:v>1</c:v>
                </c:pt>
                <c:pt idx="5568">
                  <c:v>1</c:v>
                </c:pt>
                <c:pt idx="5569">
                  <c:v>3</c:v>
                </c:pt>
                <c:pt idx="5570">
                  <c:v>1</c:v>
                </c:pt>
                <c:pt idx="5571">
                  <c:v>1</c:v>
                </c:pt>
                <c:pt idx="5572">
                  <c:v>2</c:v>
                </c:pt>
                <c:pt idx="5573">
                  <c:v>1</c:v>
                </c:pt>
                <c:pt idx="5574">
                  <c:v>1</c:v>
                </c:pt>
                <c:pt idx="5575">
                  <c:v>1</c:v>
                </c:pt>
                <c:pt idx="5576">
                  <c:v>1</c:v>
                </c:pt>
                <c:pt idx="5577">
                  <c:v>1</c:v>
                </c:pt>
                <c:pt idx="5578">
                  <c:v>1</c:v>
                </c:pt>
                <c:pt idx="5579">
                  <c:v>1</c:v>
                </c:pt>
                <c:pt idx="5580">
                  <c:v>2</c:v>
                </c:pt>
                <c:pt idx="5581">
                  <c:v>1</c:v>
                </c:pt>
                <c:pt idx="5582">
                  <c:v>3</c:v>
                </c:pt>
                <c:pt idx="5583">
                  <c:v>1</c:v>
                </c:pt>
                <c:pt idx="5584">
                  <c:v>1</c:v>
                </c:pt>
                <c:pt idx="5585">
                  <c:v>1</c:v>
                </c:pt>
                <c:pt idx="5586">
                  <c:v>1</c:v>
                </c:pt>
                <c:pt idx="5587">
                  <c:v>1</c:v>
                </c:pt>
                <c:pt idx="5588">
                  <c:v>1</c:v>
                </c:pt>
                <c:pt idx="5589">
                  <c:v>1</c:v>
                </c:pt>
                <c:pt idx="5590">
                  <c:v>1</c:v>
                </c:pt>
                <c:pt idx="5591">
                  <c:v>1</c:v>
                </c:pt>
                <c:pt idx="5592">
                  <c:v>1</c:v>
                </c:pt>
                <c:pt idx="5593">
                  <c:v>1</c:v>
                </c:pt>
                <c:pt idx="5594">
                  <c:v>1</c:v>
                </c:pt>
                <c:pt idx="5595">
                  <c:v>2</c:v>
                </c:pt>
                <c:pt idx="5596">
                  <c:v>1</c:v>
                </c:pt>
                <c:pt idx="5597">
                  <c:v>1</c:v>
                </c:pt>
                <c:pt idx="5598">
                  <c:v>1</c:v>
                </c:pt>
                <c:pt idx="5599">
                  <c:v>1</c:v>
                </c:pt>
                <c:pt idx="5600">
                  <c:v>1</c:v>
                </c:pt>
                <c:pt idx="5601">
                  <c:v>1</c:v>
                </c:pt>
                <c:pt idx="5602">
                  <c:v>2</c:v>
                </c:pt>
                <c:pt idx="5603">
                  <c:v>1</c:v>
                </c:pt>
                <c:pt idx="5604">
                  <c:v>1</c:v>
                </c:pt>
                <c:pt idx="5605">
                  <c:v>1</c:v>
                </c:pt>
                <c:pt idx="5606">
                  <c:v>2</c:v>
                </c:pt>
                <c:pt idx="5607">
                  <c:v>2</c:v>
                </c:pt>
                <c:pt idx="5608">
                  <c:v>1</c:v>
                </c:pt>
                <c:pt idx="5609">
                  <c:v>1</c:v>
                </c:pt>
                <c:pt idx="5610">
                  <c:v>1</c:v>
                </c:pt>
                <c:pt idx="5611">
                  <c:v>2</c:v>
                </c:pt>
                <c:pt idx="5612">
                  <c:v>2</c:v>
                </c:pt>
                <c:pt idx="5613">
                  <c:v>2</c:v>
                </c:pt>
                <c:pt idx="5614">
                  <c:v>2</c:v>
                </c:pt>
                <c:pt idx="5615">
                  <c:v>3</c:v>
                </c:pt>
                <c:pt idx="5616">
                  <c:v>1</c:v>
                </c:pt>
                <c:pt idx="5617">
                  <c:v>2</c:v>
                </c:pt>
                <c:pt idx="5618">
                  <c:v>1</c:v>
                </c:pt>
                <c:pt idx="5619">
                  <c:v>1</c:v>
                </c:pt>
                <c:pt idx="5620">
                  <c:v>1</c:v>
                </c:pt>
                <c:pt idx="5621">
                  <c:v>1</c:v>
                </c:pt>
                <c:pt idx="5622">
                  <c:v>1</c:v>
                </c:pt>
                <c:pt idx="5623">
                  <c:v>2</c:v>
                </c:pt>
                <c:pt idx="5624">
                  <c:v>1</c:v>
                </c:pt>
                <c:pt idx="5625">
                  <c:v>1</c:v>
                </c:pt>
                <c:pt idx="5626">
                  <c:v>1</c:v>
                </c:pt>
                <c:pt idx="5627">
                  <c:v>1</c:v>
                </c:pt>
                <c:pt idx="5628">
                  <c:v>1</c:v>
                </c:pt>
                <c:pt idx="5629">
                  <c:v>1</c:v>
                </c:pt>
                <c:pt idx="5630">
                  <c:v>1</c:v>
                </c:pt>
                <c:pt idx="5631">
                  <c:v>1</c:v>
                </c:pt>
                <c:pt idx="5632">
                  <c:v>1</c:v>
                </c:pt>
                <c:pt idx="5633">
                  <c:v>1</c:v>
                </c:pt>
                <c:pt idx="5634">
                  <c:v>1</c:v>
                </c:pt>
                <c:pt idx="5635">
                  <c:v>1</c:v>
                </c:pt>
                <c:pt idx="5636">
                  <c:v>1</c:v>
                </c:pt>
                <c:pt idx="5637">
                  <c:v>1</c:v>
                </c:pt>
                <c:pt idx="5638">
                  <c:v>1</c:v>
                </c:pt>
                <c:pt idx="5639">
                  <c:v>1</c:v>
                </c:pt>
                <c:pt idx="5640">
                  <c:v>1</c:v>
                </c:pt>
                <c:pt idx="5641">
                  <c:v>1</c:v>
                </c:pt>
                <c:pt idx="5642">
                  <c:v>1</c:v>
                </c:pt>
                <c:pt idx="5643">
                  <c:v>2</c:v>
                </c:pt>
                <c:pt idx="5644">
                  <c:v>1</c:v>
                </c:pt>
                <c:pt idx="5645">
                  <c:v>1</c:v>
                </c:pt>
                <c:pt idx="5646">
                  <c:v>1</c:v>
                </c:pt>
                <c:pt idx="5647">
                  <c:v>1</c:v>
                </c:pt>
                <c:pt idx="5648">
                  <c:v>1</c:v>
                </c:pt>
                <c:pt idx="5649">
                  <c:v>1</c:v>
                </c:pt>
                <c:pt idx="5650">
                  <c:v>1</c:v>
                </c:pt>
                <c:pt idx="5651">
                  <c:v>1</c:v>
                </c:pt>
                <c:pt idx="5652">
                  <c:v>1</c:v>
                </c:pt>
                <c:pt idx="5653">
                  <c:v>1</c:v>
                </c:pt>
                <c:pt idx="5654">
                  <c:v>1</c:v>
                </c:pt>
                <c:pt idx="5655">
                  <c:v>1</c:v>
                </c:pt>
                <c:pt idx="5656">
                  <c:v>1</c:v>
                </c:pt>
                <c:pt idx="5657">
                  <c:v>1</c:v>
                </c:pt>
                <c:pt idx="5658">
                  <c:v>1</c:v>
                </c:pt>
                <c:pt idx="5659">
                  <c:v>1</c:v>
                </c:pt>
                <c:pt idx="5660">
                  <c:v>1</c:v>
                </c:pt>
                <c:pt idx="5661">
                  <c:v>1</c:v>
                </c:pt>
                <c:pt idx="5662">
                  <c:v>1</c:v>
                </c:pt>
                <c:pt idx="5663">
                  <c:v>1</c:v>
                </c:pt>
                <c:pt idx="5664">
                  <c:v>1</c:v>
                </c:pt>
                <c:pt idx="5665">
                  <c:v>1</c:v>
                </c:pt>
                <c:pt idx="5666">
                  <c:v>2</c:v>
                </c:pt>
                <c:pt idx="5667">
                  <c:v>1</c:v>
                </c:pt>
                <c:pt idx="5668">
                  <c:v>1</c:v>
                </c:pt>
                <c:pt idx="5669">
                  <c:v>2</c:v>
                </c:pt>
                <c:pt idx="5670">
                  <c:v>2</c:v>
                </c:pt>
                <c:pt idx="5671">
                  <c:v>1</c:v>
                </c:pt>
                <c:pt idx="5672">
                  <c:v>1</c:v>
                </c:pt>
                <c:pt idx="5673">
                  <c:v>2</c:v>
                </c:pt>
                <c:pt idx="5674">
                  <c:v>3</c:v>
                </c:pt>
                <c:pt idx="5675">
                  <c:v>1</c:v>
                </c:pt>
                <c:pt idx="5676">
                  <c:v>1</c:v>
                </c:pt>
                <c:pt idx="5677">
                  <c:v>1</c:v>
                </c:pt>
                <c:pt idx="5678">
                  <c:v>1</c:v>
                </c:pt>
                <c:pt idx="5679">
                  <c:v>2</c:v>
                </c:pt>
                <c:pt idx="5680">
                  <c:v>1</c:v>
                </c:pt>
                <c:pt idx="5681">
                  <c:v>1</c:v>
                </c:pt>
                <c:pt idx="5682">
                  <c:v>1</c:v>
                </c:pt>
                <c:pt idx="5683">
                  <c:v>1</c:v>
                </c:pt>
                <c:pt idx="5684">
                  <c:v>2</c:v>
                </c:pt>
                <c:pt idx="5685">
                  <c:v>1</c:v>
                </c:pt>
                <c:pt idx="5686">
                  <c:v>1</c:v>
                </c:pt>
                <c:pt idx="5687">
                  <c:v>1</c:v>
                </c:pt>
                <c:pt idx="5688">
                  <c:v>1</c:v>
                </c:pt>
                <c:pt idx="5689">
                  <c:v>2</c:v>
                </c:pt>
                <c:pt idx="5690">
                  <c:v>1</c:v>
                </c:pt>
                <c:pt idx="5691">
                  <c:v>1</c:v>
                </c:pt>
                <c:pt idx="5692">
                  <c:v>2</c:v>
                </c:pt>
                <c:pt idx="5693">
                  <c:v>1</c:v>
                </c:pt>
                <c:pt idx="5694">
                  <c:v>1</c:v>
                </c:pt>
                <c:pt idx="5695">
                  <c:v>1</c:v>
                </c:pt>
                <c:pt idx="5696">
                  <c:v>1</c:v>
                </c:pt>
                <c:pt idx="5697">
                  <c:v>2</c:v>
                </c:pt>
                <c:pt idx="5698">
                  <c:v>1</c:v>
                </c:pt>
                <c:pt idx="5699">
                  <c:v>2</c:v>
                </c:pt>
                <c:pt idx="5700">
                  <c:v>1</c:v>
                </c:pt>
                <c:pt idx="5701">
                  <c:v>1</c:v>
                </c:pt>
                <c:pt idx="5702">
                  <c:v>1</c:v>
                </c:pt>
                <c:pt idx="5703">
                  <c:v>1</c:v>
                </c:pt>
                <c:pt idx="5704">
                  <c:v>1</c:v>
                </c:pt>
                <c:pt idx="5705">
                  <c:v>1</c:v>
                </c:pt>
                <c:pt idx="5706">
                  <c:v>1</c:v>
                </c:pt>
                <c:pt idx="5707">
                  <c:v>2</c:v>
                </c:pt>
                <c:pt idx="5708">
                  <c:v>1</c:v>
                </c:pt>
                <c:pt idx="5709">
                  <c:v>1</c:v>
                </c:pt>
                <c:pt idx="5710">
                  <c:v>2</c:v>
                </c:pt>
                <c:pt idx="5711">
                  <c:v>1</c:v>
                </c:pt>
                <c:pt idx="5712">
                  <c:v>1</c:v>
                </c:pt>
                <c:pt idx="5713">
                  <c:v>2</c:v>
                </c:pt>
                <c:pt idx="5714">
                  <c:v>2</c:v>
                </c:pt>
                <c:pt idx="5715">
                  <c:v>1</c:v>
                </c:pt>
                <c:pt idx="5716">
                  <c:v>1</c:v>
                </c:pt>
                <c:pt idx="5717">
                  <c:v>2</c:v>
                </c:pt>
                <c:pt idx="5718">
                  <c:v>2</c:v>
                </c:pt>
                <c:pt idx="5719">
                  <c:v>1</c:v>
                </c:pt>
                <c:pt idx="5720">
                  <c:v>1</c:v>
                </c:pt>
                <c:pt idx="5721">
                  <c:v>1</c:v>
                </c:pt>
                <c:pt idx="5722">
                  <c:v>1</c:v>
                </c:pt>
                <c:pt idx="5723">
                  <c:v>1</c:v>
                </c:pt>
                <c:pt idx="5724">
                  <c:v>1</c:v>
                </c:pt>
                <c:pt idx="5725">
                  <c:v>2</c:v>
                </c:pt>
                <c:pt idx="5726">
                  <c:v>1</c:v>
                </c:pt>
                <c:pt idx="5727">
                  <c:v>1</c:v>
                </c:pt>
                <c:pt idx="5728">
                  <c:v>1</c:v>
                </c:pt>
                <c:pt idx="5729">
                  <c:v>3</c:v>
                </c:pt>
                <c:pt idx="5730">
                  <c:v>2</c:v>
                </c:pt>
                <c:pt idx="5731">
                  <c:v>1</c:v>
                </c:pt>
                <c:pt idx="5732">
                  <c:v>1</c:v>
                </c:pt>
                <c:pt idx="5733">
                  <c:v>1</c:v>
                </c:pt>
                <c:pt idx="5734">
                  <c:v>2</c:v>
                </c:pt>
                <c:pt idx="5735">
                  <c:v>1</c:v>
                </c:pt>
                <c:pt idx="5736">
                  <c:v>1</c:v>
                </c:pt>
                <c:pt idx="5737">
                  <c:v>1</c:v>
                </c:pt>
                <c:pt idx="5738">
                  <c:v>1</c:v>
                </c:pt>
                <c:pt idx="5739">
                  <c:v>2</c:v>
                </c:pt>
                <c:pt idx="5740">
                  <c:v>1</c:v>
                </c:pt>
                <c:pt idx="5741">
                  <c:v>1</c:v>
                </c:pt>
                <c:pt idx="5742">
                  <c:v>1</c:v>
                </c:pt>
                <c:pt idx="5743">
                  <c:v>2</c:v>
                </c:pt>
                <c:pt idx="5744">
                  <c:v>1</c:v>
                </c:pt>
                <c:pt idx="5745">
                  <c:v>2</c:v>
                </c:pt>
                <c:pt idx="5746">
                  <c:v>3</c:v>
                </c:pt>
                <c:pt idx="5747">
                  <c:v>2</c:v>
                </c:pt>
                <c:pt idx="5748">
                  <c:v>1</c:v>
                </c:pt>
                <c:pt idx="5749">
                  <c:v>1</c:v>
                </c:pt>
                <c:pt idx="5750">
                  <c:v>1</c:v>
                </c:pt>
                <c:pt idx="5751">
                  <c:v>1</c:v>
                </c:pt>
                <c:pt idx="5752">
                  <c:v>2</c:v>
                </c:pt>
                <c:pt idx="5753">
                  <c:v>1</c:v>
                </c:pt>
                <c:pt idx="5754">
                  <c:v>1</c:v>
                </c:pt>
                <c:pt idx="5755">
                  <c:v>1</c:v>
                </c:pt>
                <c:pt idx="5756">
                  <c:v>1</c:v>
                </c:pt>
                <c:pt idx="5757">
                  <c:v>1</c:v>
                </c:pt>
                <c:pt idx="5758">
                  <c:v>2</c:v>
                </c:pt>
                <c:pt idx="5759">
                  <c:v>2</c:v>
                </c:pt>
                <c:pt idx="5760">
                  <c:v>1</c:v>
                </c:pt>
                <c:pt idx="5761">
                  <c:v>1</c:v>
                </c:pt>
                <c:pt idx="5762">
                  <c:v>1</c:v>
                </c:pt>
                <c:pt idx="5763">
                  <c:v>1</c:v>
                </c:pt>
                <c:pt idx="5764">
                  <c:v>1</c:v>
                </c:pt>
                <c:pt idx="5765">
                  <c:v>1</c:v>
                </c:pt>
                <c:pt idx="5766">
                  <c:v>1</c:v>
                </c:pt>
                <c:pt idx="5767">
                  <c:v>1</c:v>
                </c:pt>
                <c:pt idx="5768">
                  <c:v>2</c:v>
                </c:pt>
                <c:pt idx="5769">
                  <c:v>1</c:v>
                </c:pt>
                <c:pt idx="5770">
                  <c:v>2</c:v>
                </c:pt>
                <c:pt idx="5771">
                  <c:v>1</c:v>
                </c:pt>
                <c:pt idx="5772">
                  <c:v>1</c:v>
                </c:pt>
                <c:pt idx="5773">
                  <c:v>1</c:v>
                </c:pt>
                <c:pt idx="5774">
                  <c:v>1</c:v>
                </c:pt>
                <c:pt idx="5775">
                  <c:v>1</c:v>
                </c:pt>
                <c:pt idx="5776">
                  <c:v>1</c:v>
                </c:pt>
                <c:pt idx="5777">
                  <c:v>1</c:v>
                </c:pt>
                <c:pt idx="5778">
                  <c:v>2</c:v>
                </c:pt>
                <c:pt idx="5779">
                  <c:v>1</c:v>
                </c:pt>
                <c:pt idx="5780">
                  <c:v>1</c:v>
                </c:pt>
                <c:pt idx="5781">
                  <c:v>1</c:v>
                </c:pt>
                <c:pt idx="5782">
                  <c:v>1</c:v>
                </c:pt>
                <c:pt idx="5783">
                  <c:v>1</c:v>
                </c:pt>
                <c:pt idx="5784">
                  <c:v>2</c:v>
                </c:pt>
                <c:pt idx="5785">
                  <c:v>1</c:v>
                </c:pt>
                <c:pt idx="5786">
                  <c:v>1</c:v>
                </c:pt>
                <c:pt idx="5787">
                  <c:v>1</c:v>
                </c:pt>
                <c:pt idx="5788">
                  <c:v>1</c:v>
                </c:pt>
                <c:pt idx="5789">
                  <c:v>1</c:v>
                </c:pt>
                <c:pt idx="5790">
                  <c:v>2</c:v>
                </c:pt>
                <c:pt idx="5791">
                  <c:v>3</c:v>
                </c:pt>
                <c:pt idx="5792">
                  <c:v>1</c:v>
                </c:pt>
                <c:pt idx="5793">
                  <c:v>1</c:v>
                </c:pt>
                <c:pt idx="5794">
                  <c:v>3</c:v>
                </c:pt>
                <c:pt idx="5795">
                  <c:v>1</c:v>
                </c:pt>
                <c:pt idx="579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9B-4598-B02F-EB31AF0BEB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0431504"/>
        <c:axId val="480431920"/>
      </c:barChart>
      <c:catAx>
        <c:axId val="48043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0431920"/>
        <c:crosses val="autoZero"/>
        <c:auto val="1"/>
        <c:lblAlgn val="ctr"/>
        <c:lblOffset val="100"/>
        <c:noMultiLvlLbl val="0"/>
      </c:catAx>
      <c:valAx>
        <c:axId val="480431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0431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SAE Reports</a:t>
            </a:r>
            <a:r>
              <a:rPr lang="en-US" baseline="0" dirty="0"/>
              <a:t> per Lot* Number Sorted Alphabetically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AllC19V!$P$1</c:f>
              <c:strCache>
                <c:ptCount val="1"/>
                <c:pt idx="0">
                  <c:v>SAE Only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AllC19V!$O$2:$O$4123</c:f>
              <c:strCache>
                <c:ptCount val="4122"/>
                <c:pt idx="0">
                  <c:v>10</c:v>
                </c:pt>
                <c:pt idx="1">
                  <c:v>11</c:v>
                </c:pt>
                <c:pt idx="2">
                  <c:v>19</c:v>
                </c:pt>
                <c:pt idx="3">
                  <c:v>69</c:v>
                </c:pt>
                <c:pt idx="4">
                  <c:v>92</c:v>
                </c:pt>
                <c:pt idx="5">
                  <c:v>111</c:v>
                </c:pt>
                <c:pt idx="6">
                  <c:v>138</c:v>
                </c:pt>
                <c:pt idx="7">
                  <c:v>158</c:v>
                </c:pt>
                <c:pt idx="8">
                  <c:v>164</c:v>
                </c:pt>
                <c:pt idx="9">
                  <c:v>178</c:v>
                </c:pt>
                <c:pt idx="10">
                  <c:v>187</c:v>
                </c:pt>
                <c:pt idx="11">
                  <c:v>217</c:v>
                </c:pt>
                <c:pt idx="12">
                  <c:v>351</c:v>
                </c:pt>
                <c:pt idx="13">
                  <c:v>545</c:v>
                </c:pt>
                <c:pt idx="14">
                  <c:v>599</c:v>
                </c:pt>
                <c:pt idx="15">
                  <c:v>620</c:v>
                </c:pt>
                <c:pt idx="16">
                  <c:v>810</c:v>
                </c:pt>
                <c:pt idx="17">
                  <c:v>909</c:v>
                </c:pt>
                <c:pt idx="18">
                  <c:v>1021</c:v>
                </c:pt>
                <c:pt idx="19">
                  <c:v>1111</c:v>
                </c:pt>
                <c:pt idx="20">
                  <c:v>1114</c:v>
                </c:pt>
                <c:pt idx="21">
                  <c:v>1234</c:v>
                </c:pt>
                <c:pt idx="22">
                  <c:v>1273</c:v>
                </c:pt>
                <c:pt idx="23">
                  <c:v>1283</c:v>
                </c:pt>
                <c:pt idx="24">
                  <c:v>1442</c:v>
                </c:pt>
                <c:pt idx="25">
                  <c:v>1805</c:v>
                </c:pt>
                <c:pt idx="26">
                  <c:v>2294</c:v>
                </c:pt>
                <c:pt idx="27">
                  <c:v>2588</c:v>
                </c:pt>
                <c:pt idx="28">
                  <c:v>3150</c:v>
                </c:pt>
                <c:pt idx="29">
                  <c:v>3184</c:v>
                </c:pt>
                <c:pt idx="30">
                  <c:v>3246</c:v>
                </c:pt>
                <c:pt idx="31">
                  <c:v>3248</c:v>
                </c:pt>
                <c:pt idx="32">
                  <c:v>3302</c:v>
                </c:pt>
                <c:pt idx="33">
                  <c:v>3457</c:v>
                </c:pt>
                <c:pt idx="34">
                  <c:v>3775</c:v>
                </c:pt>
                <c:pt idx="35">
                  <c:v>3906</c:v>
                </c:pt>
                <c:pt idx="36">
                  <c:v>4321</c:v>
                </c:pt>
                <c:pt idx="37">
                  <c:v>4537</c:v>
                </c:pt>
                <c:pt idx="38">
                  <c:v>4601</c:v>
                </c:pt>
                <c:pt idx="39">
                  <c:v>4737</c:v>
                </c:pt>
                <c:pt idx="40">
                  <c:v>5317</c:v>
                </c:pt>
                <c:pt idx="41">
                  <c:v>5318</c:v>
                </c:pt>
                <c:pt idx="42">
                  <c:v>5372</c:v>
                </c:pt>
                <c:pt idx="43">
                  <c:v>5864</c:v>
                </c:pt>
                <c:pt idx="44">
                  <c:v>6198</c:v>
                </c:pt>
                <c:pt idx="45">
                  <c:v>6199</c:v>
                </c:pt>
                <c:pt idx="46">
                  <c:v>6200</c:v>
                </c:pt>
                <c:pt idx="47">
                  <c:v>6201</c:v>
                </c:pt>
                <c:pt idx="48">
                  <c:v>6202</c:v>
                </c:pt>
                <c:pt idx="49">
                  <c:v>6203</c:v>
                </c:pt>
                <c:pt idx="50">
                  <c:v>6205</c:v>
                </c:pt>
                <c:pt idx="51">
                  <c:v>6206</c:v>
                </c:pt>
                <c:pt idx="52">
                  <c:v>6207</c:v>
                </c:pt>
                <c:pt idx="53">
                  <c:v>6208</c:v>
                </c:pt>
                <c:pt idx="54">
                  <c:v>6955</c:v>
                </c:pt>
                <c:pt idx="55">
                  <c:v>7481</c:v>
                </c:pt>
                <c:pt idx="56">
                  <c:v>8020</c:v>
                </c:pt>
                <c:pt idx="57">
                  <c:v>8030</c:v>
                </c:pt>
                <c:pt idx="58">
                  <c:v>8609</c:v>
                </c:pt>
                <c:pt idx="59">
                  <c:v>8727</c:v>
                </c:pt>
                <c:pt idx="60">
                  <c:v>8730</c:v>
                </c:pt>
                <c:pt idx="61">
                  <c:v>8732</c:v>
                </c:pt>
                <c:pt idx="62">
                  <c:v>8733</c:v>
                </c:pt>
                <c:pt idx="63">
                  <c:v>8734</c:v>
                </c:pt>
                <c:pt idx="64">
                  <c:v>8735</c:v>
                </c:pt>
                <c:pt idx="65">
                  <c:v>8736</c:v>
                </c:pt>
                <c:pt idx="66">
                  <c:v>8737</c:v>
                </c:pt>
                <c:pt idx="67">
                  <c:v>8982</c:v>
                </c:pt>
                <c:pt idx="68">
                  <c:v>9261</c:v>
                </c:pt>
                <c:pt idx="69">
                  <c:v>9262</c:v>
                </c:pt>
                <c:pt idx="70">
                  <c:v>9265</c:v>
                </c:pt>
                <c:pt idx="71">
                  <c:v>9266</c:v>
                </c:pt>
                <c:pt idx="72">
                  <c:v>9269</c:v>
                </c:pt>
                <c:pt idx="73">
                  <c:v>9809</c:v>
                </c:pt>
                <c:pt idx="74">
                  <c:v>9810</c:v>
                </c:pt>
                <c:pt idx="75">
                  <c:v>9899</c:v>
                </c:pt>
                <c:pt idx="76">
                  <c:v>10606</c:v>
                </c:pt>
                <c:pt idx="77">
                  <c:v>10803</c:v>
                </c:pt>
                <c:pt idx="78">
                  <c:v>10914</c:v>
                </c:pt>
                <c:pt idx="79">
                  <c:v>12880</c:v>
                </c:pt>
                <c:pt idx="80">
                  <c:v>13246</c:v>
                </c:pt>
                <c:pt idx="81">
                  <c:v>18050</c:v>
                </c:pt>
                <c:pt idx="82">
                  <c:v>20005</c:v>
                </c:pt>
                <c:pt idx="83">
                  <c:v>20215</c:v>
                </c:pt>
                <c:pt idx="84">
                  <c:v>22811</c:v>
                </c:pt>
                <c:pt idx="85">
                  <c:v>23183</c:v>
                </c:pt>
                <c:pt idx="86">
                  <c:v>23423</c:v>
                </c:pt>
                <c:pt idx="87">
                  <c:v>32119</c:v>
                </c:pt>
                <c:pt idx="88">
                  <c:v>36214</c:v>
                </c:pt>
                <c:pt idx="89">
                  <c:v>42421.4</c:v>
                </c:pt>
                <c:pt idx="90">
                  <c:v>1/6/2021</c:v>
                </c:pt>
                <c:pt idx="91">
                  <c:v>1/15/2021</c:v>
                </c:pt>
                <c:pt idx="92">
                  <c:v>1/28/2021</c:v>
                </c:pt>
                <c:pt idx="93">
                  <c:v>1/30/2021</c:v>
                </c:pt>
                <c:pt idx="94">
                  <c:v>2/2/2021</c:v>
                </c:pt>
                <c:pt idx="95">
                  <c:v>2/3/2021</c:v>
                </c:pt>
                <c:pt idx="96">
                  <c:v>2/5/2021</c:v>
                </c:pt>
                <c:pt idx="97">
                  <c:v>2/6/2021</c:v>
                </c:pt>
                <c:pt idx="98">
                  <c:v>2/8/2021</c:v>
                </c:pt>
                <c:pt idx="99">
                  <c:v>2/16/2021</c:v>
                </c:pt>
                <c:pt idx="100">
                  <c:v>2/23/2021</c:v>
                </c:pt>
                <c:pt idx="101">
                  <c:v>2/27/2021</c:v>
                </c:pt>
                <c:pt idx="102">
                  <c:v>3/1/2021</c:v>
                </c:pt>
                <c:pt idx="103">
                  <c:v>3/2/2021</c:v>
                </c:pt>
                <c:pt idx="104">
                  <c:v>3/6/2021</c:v>
                </c:pt>
                <c:pt idx="105">
                  <c:v>3/8/2021</c:v>
                </c:pt>
                <c:pt idx="106">
                  <c:v>3/8/2021</c:v>
                </c:pt>
                <c:pt idx="107">
                  <c:v>3/16/2021</c:v>
                </c:pt>
                <c:pt idx="108">
                  <c:v>3/27/2021</c:v>
                </c:pt>
                <c:pt idx="109">
                  <c:v>3/28/2021</c:v>
                </c:pt>
                <c:pt idx="110">
                  <c:v>4/3/2021</c:v>
                </c:pt>
                <c:pt idx="111">
                  <c:v>4/3/2021</c:v>
                </c:pt>
                <c:pt idx="112">
                  <c:v>4/6/2021</c:v>
                </c:pt>
                <c:pt idx="113">
                  <c:v>4/29/2021</c:v>
                </c:pt>
                <c:pt idx="114">
                  <c:v>5/4/2021</c:v>
                </c:pt>
                <c:pt idx="115">
                  <c:v>6/10/2021</c:v>
                </c:pt>
                <c:pt idx="116">
                  <c:v>22-Jul-21</c:v>
                </c:pt>
                <c:pt idx="117">
                  <c:v>10/6/2021</c:v>
                </c:pt>
                <c:pt idx="118">
                  <c:v>4/24/2024</c:v>
                </c:pt>
                <c:pt idx="119">
                  <c:v>47576</c:v>
                </c:pt>
                <c:pt idx="120">
                  <c:v>59267</c:v>
                </c:pt>
                <c:pt idx="121">
                  <c:v>82286</c:v>
                </c:pt>
                <c:pt idx="122">
                  <c:v>91300</c:v>
                </c:pt>
                <c:pt idx="123">
                  <c:v>91301</c:v>
                </c:pt>
                <c:pt idx="124">
                  <c:v>100006</c:v>
                </c:pt>
                <c:pt idx="125">
                  <c:v>101010</c:v>
                </c:pt>
                <c:pt idx="126">
                  <c:v>102345</c:v>
                </c:pt>
                <c:pt idx="127">
                  <c:v>102627</c:v>
                </c:pt>
                <c:pt idx="128">
                  <c:v>105020</c:v>
                </c:pt>
                <c:pt idx="129">
                  <c:v>105031</c:v>
                </c:pt>
                <c:pt idx="130">
                  <c:v>108218</c:v>
                </c:pt>
                <c:pt idx="131">
                  <c:v>108609</c:v>
                </c:pt>
                <c:pt idx="132">
                  <c:v>114142</c:v>
                </c:pt>
                <c:pt idx="133">
                  <c:v>116208</c:v>
                </c:pt>
                <c:pt idx="134">
                  <c:v>124214</c:v>
                </c:pt>
                <c:pt idx="135">
                  <c:v>136204</c:v>
                </c:pt>
                <c:pt idx="136">
                  <c:v>146214</c:v>
                </c:pt>
                <c:pt idx="137">
                  <c:v>163180</c:v>
                </c:pt>
                <c:pt idx="138">
                  <c:v>180270</c:v>
                </c:pt>
                <c:pt idx="139">
                  <c:v>180272</c:v>
                </c:pt>
                <c:pt idx="140">
                  <c:v>180503</c:v>
                </c:pt>
                <c:pt idx="141">
                  <c:v>180518</c:v>
                </c:pt>
                <c:pt idx="142">
                  <c:v>180522</c:v>
                </c:pt>
                <c:pt idx="143">
                  <c:v>180525</c:v>
                </c:pt>
                <c:pt idx="144">
                  <c:v>180529</c:v>
                </c:pt>
                <c:pt idx="145">
                  <c:v>180869</c:v>
                </c:pt>
                <c:pt idx="146">
                  <c:v>180892</c:v>
                </c:pt>
                <c:pt idx="147">
                  <c:v>180898</c:v>
                </c:pt>
                <c:pt idx="148">
                  <c:v>181022</c:v>
                </c:pt>
                <c:pt idx="149">
                  <c:v>181602</c:v>
                </c:pt>
                <c:pt idx="150">
                  <c:v>181622</c:v>
                </c:pt>
                <c:pt idx="151">
                  <c:v>182286</c:v>
                </c:pt>
                <c:pt idx="152">
                  <c:v>183340</c:v>
                </c:pt>
                <c:pt idx="153">
                  <c:v>183599</c:v>
                </c:pt>
                <c:pt idx="154">
                  <c:v>185018</c:v>
                </c:pt>
                <c:pt idx="155">
                  <c:v>220395</c:v>
                </c:pt>
                <c:pt idx="156">
                  <c:v>251321</c:v>
                </c:pt>
                <c:pt idx="157">
                  <c:v>251921</c:v>
                </c:pt>
                <c:pt idx="158">
                  <c:v>254217</c:v>
                </c:pt>
                <c:pt idx="159">
                  <c:v>258218</c:v>
                </c:pt>
                <c:pt idx="160">
                  <c:v>284214</c:v>
                </c:pt>
                <c:pt idx="161">
                  <c:v>284370</c:v>
                </c:pt>
                <c:pt idx="162">
                  <c:v>296205</c:v>
                </c:pt>
                <c:pt idx="163">
                  <c:v>312208</c:v>
                </c:pt>
                <c:pt idx="164">
                  <c:v>316204</c:v>
                </c:pt>
                <c:pt idx="165">
                  <c:v>390096</c:v>
                </c:pt>
                <c:pt idx="166">
                  <c:v>421208</c:v>
                </c:pt>
                <c:pt idx="167">
                  <c:v>424214</c:v>
                </c:pt>
                <c:pt idx="168">
                  <c:v>428219</c:v>
                </c:pt>
                <c:pt idx="169">
                  <c:v>463145</c:v>
                </c:pt>
                <c:pt idx="170">
                  <c:v>464847</c:v>
                </c:pt>
                <c:pt idx="171">
                  <c:v>466409</c:v>
                </c:pt>
                <c:pt idx="172">
                  <c:v>489214</c:v>
                </c:pt>
                <c:pt idx="173">
                  <c:v>549616</c:v>
                </c:pt>
                <c:pt idx="174">
                  <c:v>563247</c:v>
                </c:pt>
                <c:pt idx="175">
                  <c:v>613214</c:v>
                </c:pt>
                <c:pt idx="176">
                  <c:v>648543</c:v>
                </c:pt>
                <c:pt idx="177">
                  <c:v>649223</c:v>
                </c:pt>
                <c:pt idx="178">
                  <c:v>693894</c:v>
                </c:pt>
                <c:pt idx="179">
                  <c:v>802070</c:v>
                </c:pt>
                <c:pt idx="180">
                  <c:v>805029</c:v>
                </c:pt>
                <c:pt idx="181">
                  <c:v>808609</c:v>
                </c:pt>
                <c:pt idx="182">
                  <c:v>808980</c:v>
                </c:pt>
                <c:pt idx="183">
                  <c:v>816027</c:v>
                </c:pt>
                <c:pt idx="184">
                  <c:v>846846</c:v>
                </c:pt>
                <c:pt idx="185">
                  <c:v>880214</c:v>
                </c:pt>
                <c:pt idx="186">
                  <c:v>928735</c:v>
                </c:pt>
                <c:pt idx="187">
                  <c:v>938633</c:v>
                </c:pt>
                <c:pt idx="188">
                  <c:v>939676</c:v>
                </c:pt>
                <c:pt idx="189">
                  <c:v>939893</c:v>
                </c:pt>
                <c:pt idx="190">
                  <c:v>939901</c:v>
                </c:pt>
                <c:pt idx="191">
                  <c:v>939902</c:v>
                </c:pt>
                <c:pt idx="192">
                  <c:v>939903</c:v>
                </c:pt>
                <c:pt idx="193">
                  <c:v>939904</c:v>
                </c:pt>
                <c:pt idx="194">
                  <c:v>939905</c:v>
                </c:pt>
                <c:pt idx="195">
                  <c:v>939906</c:v>
                </c:pt>
                <c:pt idx="196">
                  <c:v>939909</c:v>
                </c:pt>
                <c:pt idx="197">
                  <c:v>948548</c:v>
                </c:pt>
                <c:pt idx="198">
                  <c:v>1016022</c:v>
                </c:pt>
                <c:pt idx="199">
                  <c:v>1082068</c:v>
                </c:pt>
                <c:pt idx="200">
                  <c:v>1082072</c:v>
                </c:pt>
                <c:pt idx="201">
                  <c:v>1085018</c:v>
                </c:pt>
                <c:pt idx="202">
                  <c:v>1085025</c:v>
                </c:pt>
                <c:pt idx="203">
                  <c:v>1085029</c:v>
                </c:pt>
                <c:pt idx="204">
                  <c:v>1085031</c:v>
                </c:pt>
                <c:pt idx="205">
                  <c:v>1111111</c:v>
                </c:pt>
                <c:pt idx="206">
                  <c:v>1122019</c:v>
                </c:pt>
                <c:pt idx="207">
                  <c:v>1180152</c:v>
                </c:pt>
                <c:pt idx="208">
                  <c:v>1222334</c:v>
                </c:pt>
                <c:pt idx="209">
                  <c:v>1232366</c:v>
                </c:pt>
                <c:pt idx="210">
                  <c:v>1505029</c:v>
                </c:pt>
                <c:pt idx="211">
                  <c:v>1508015</c:v>
                </c:pt>
                <c:pt idx="212">
                  <c:v>1538554</c:v>
                </c:pt>
                <c:pt idx="213">
                  <c:v>1589703</c:v>
                </c:pt>
                <c:pt idx="214">
                  <c:v>1645049</c:v>
                </c:pt>
                <c:pt idx="215">
                  <c:v>1802010</c:v>
                </c:pt>
                <c:pt idx="216">
                  <c:v>1802012</c:v>
                </c:pt>
                <c:pt idx="217">
                  <c:v>1802025</c:v>
                </c:pt>
                <c:pt idx="218">
                  <c:v>1802065</c:v>
                </c:pt>
                <c:pt idx="219">
                  <c:v>1802068</c:v>
                </c:pt>
                <c:pt idx="220">
                  <c:v>1802070</c:v>
                </c:pt>
                <c:pt idx="221">
                  <c:v>1802072</c:v>
                </c:pt>
                <c:pt idx="222">
                  <c:v>1802570</c:v>
                </c:pt>
                <c:pt idx="223">
                  <c:v>1803018</c:v>
                </c:pt>
                <c:pt idx="224">
                  <c:v>1803029</c:v>
                </c:pt>
                <c:pt idx="225">
                  <c:v>1803609</c:v>
                </c:pt>
                <c:pt idx="226">
                  <c:v>1805018</c:v>
                </c:pt>
                <c:pt idx="227">
                  <c:v>1805019</c:v>
                </c:pt>
                <c:pt idx="228">
                  <c:v>1805020</c:v>
                </c:pt>
                <c:pt idx="229">
                  <c:v>1805022</c:v>
                </c:pt>
                <c:pt idx="230">
                  <c:v>1805025</c:v>
                </c:pt>
                <c:pt idx="231">
                  <c:v>1805028</c:v>
                </c:pt>
                <c:pt idx="232">
                  <c:v>1805029</c:v>
                </c:pt>
                <c:pt idx="233">
                  <c:v>1805029</c:v>
                </c:pt>
                <c:pt idx="234">
                  <c:v>1805031</c:v>
                </c:pt>
                <c:pt idx="235">
                  <c:v>1805032</c:v>
                </c:pt>
                <c:pt idx="236">
                  <c:v>1805081</c:v>
                </c:pt>
                <c:pt idx="237">
                  <c:v>1805205</c:v>
                </c:pt>
                <c:pt idx="238">
                  <c:v>1805631</c:v>
                </c:pt>
                <c:pt idx="239">
                  <c:v>1805831</c:v>
                </c:pt>
                <c:pt idx="240">
                  <c:v>1808025</c:v>
                </c:pt>
                <c:pt idx="241">
                  <c:v>1808069</c:v>
                </c:pt>
                <c:pt idx="242">
                  <c:v>1808078</c:v>
                </c:pt>
                <c:pt idx="243">
                  <c:v>1808609</c:v>
                </c:pt>
                <c:pt idx="244">
                  <c:v>1808962</c:v>
                </c:pt>
                <c:pt idx="245">
                  <c:v>1808978</c:v>
                </c:pt>
                <c:pt idx="246">
                  <c:v>1808979</c:v>
                </c:pt>
                <c:pt idx="247">
                  <c:v>1808980</c:v>
                </c:pt>
                <c:pt idx="248">
                  <c:v>1808982</c:v>
                </c:pt>
                <c:pt idx="249">
                  <c:v>1808986</c:v>
                </c:pt>
                <c:pt idx="250">
                  <c:v>1816022</c:v>
                </c:pt>
                <c:pt idx="251">
                  <c:v>1816027</c:v>
                </c:pt>
                <c:pt idx="252">
                  <c:v>1818609</c:v>
                </c:pt>
                <c:pt idx="253">
                  <c:v>1820095</c:v>
                </c:pt>
                <c:pt idx="254">
                  <c:v>1820096</c:v>
                </c:pt>
                <c:pt idx="255">
                  <c:v>1821281</c:v>
                </c:pt>
                <c:pt idx="256">
                  <c:v>1821286</c:v>
                </c:pt>
                <c:pt idx="257">
                  <c:v>1821287</c:v>
                </c:pt>
                <c:pt idx="258">
                  <c:v>1821288</c:v>
                </c:pt>
                <c:pt idx="259">
                  <c:v>1822809</c:v>
                </c:pt>
                <c:pt idx="260">
                  <c:v>1822811</c:v>
                </c:pt>
                <c:pt idx="261">
                  <c:v>1855191</c:v>
                </c:pt>
                <c:pt idx="262">
                  <c:v>1855194</c:v>
                </c:pt>
                <c:pt idx="263">
                  <c:v>1911542</c:v>
                </c:pt>
                <c:pt idx="264">
                  <c:v>2014214</c:v>
                </c:pt>
                <c:pt idx="265">
                  <c:v>2024214</c:v>
                </c:pt>
                <c:pt idx="266">
                  <c:v>2029219</c:v>
                </c:pt>
                <c:pt idx="267">
                  <c:v>2074214</c:v>
                </c:pt>
                <c:pt idx="268">
                  <c:v>2599133</c:v>
                </c:pt>
                <c:pt idx="269">
                  <c:v>3001654</c:v>
                </c:pt>
                <c:pt idx="270">
                  <c:v>3002183</c:v>
                </c:pt>
                <c:pt idx="271">
                  <c:v>3002338</c:v>
                </c:pt>
                <c:pt idx="272">
                  <c:v>3004215</c:v>
                </c:pt>
                <c:pt idx="273">
                  <c:v>3004671</c:v>
                </c:pt>
                <c:pt idx="274">
                  <c:v>3004734</c:v>
                </c:pt>
                <c:pt idx="275">
                  <c:v>3004960</c:v>
                </c:pt>
                <c:pt idx="276">
                  <c:v>3013089</c:v>
                </c:pt>
                <c:pt idx="277">
                  <c:v>3203080</c:v>
                </c:pt>
                <c:pt idx="278">
                  <c:v>3205080</c:v>
                </c:pt>
                <c:pt idx="279">
                  <c:v>3726945</c:v>
                </c:pt>
                <c:pt idx="280">
                  <c:v>4613212</c:v>
                </c:pt>
                <c:pt idx="281">
                  <c:v>6022718</c:v>
                </c:pt>
                <c:pt idx="282">
                  <c:v>6022719</c:v>
                </c:pt>
                <c:pt idx="283">
                  <c:v>6023110</c:v>
                </c:pt>
                <c:pt idx="284">
                  <c:v>6023169</c:v>
                </c:pt>
                <c:pt idx="285">
                  <c:v>6023251</c:v>
                </c:pt>
                <c:pt idx="286">
                  <c:v>6023344</c:v>
                </c:pt>
                <c:pt idx="287">
                  <c:v>6023785</c:v>
                </c:pt>
                <c:pt idx="288">
                  <c:v>6362737</c:v>
                </c:pt>
                <c:pt idx="289">
                  <c:v>7116121</c:v>
                </c:pt>
                <c:pt idx="290">
                  <c:v>8108978</c:v>
                </c:pt>
                <c:pt idx="291">
                  <c:v>9092021</c:v>
                </c:pt>
                <c:pt idx="292">
                  <c:v>9639902</c:v>
                </c:pt>
                <c:pt idx="293">
                  <c:v>10509466</c:v>
                </c:pt>
                <c:pt idx="294">
                  <c:v>10554800</c:v>
                </c:pt>
                <c:pt idx="295">
                  <c:v>10802068</c:v>
                </c:pt>
                <c:pt idx="296">
                  <c:v>10805018</c:v>
                </c:pt>
                <c:pt idx="297">
                  <c:v>10805020</c:v>
                </c:pt>
                <c:pt idx="298">
                  <c:v>10805029</c:v>
                </c:pt>
                <c:pt idx="299">
                  <c:v>10805031</c:v>
                </c:pt>
                <c:pt idx="300">
                  <c:v>10808978</c:v>
                </c:pt>
                <c:pt idx="301">
                  <c:v>13508314</c:v>
                </c:pt>
                <c:pt idx="302">
                  <c:v>18005020</c:v>
                </c:pt>
                <c:pt idx="303">
                  <c:v>18020070</c:v>
                </c:pt>
                <c:pt idx="304">
                  <c:v>18020608</c:v>
                </c:pt>
                <c:pt idx="305">
                  <c:v>18022068</c:v>
                </c:pt>
                <c:pt idx="306">
                  <c:v>18050258</c:v>
                </c:pt>
                <c:pt idx="307">
                  <c:v>18050301</c:v>
                </c:pt>
                <c:pt idx="308">
                  <c:v>18080609</c:v>
                </c:pt>
                <c:pt idx="309">
                  <c:v>18086909</c:v>
                </c:pt>
                <c:pt idx="310">
                  <c:v>18105022</c:v>
                </c:pt>
                <c:pt idx="311">
                  <c:v>18200095</c:v>
                </c:pt>
                <c:pt idx="312">
                  <c:v>18211286</c:v>
                </c:pt>
                <c:pt idx="313">
                  <c:v>20217217</c:v>
                </c:pt>
                <c:pt idx="314">
                  <c:v>20691231</c:v>
                </c:pt>
                <c:pt idx="315">
                  <c:v>21302114</c:v>
                </c:pt>
                <c:pt idx="316">
                  <c:v>28732114</c:v>
                </c:pt>
                <c:pt idx="317">
                  <c:v>35235643</c:v>
                </c:pt>
                <c:pt idx="318">
                  <c:v>42142114</c:v>
                </c:pt>
                <c:pt idx="319">
                  <c:v>43142119</c:v>
                </c:pt>
                <c:pt idx="320">
                  <c:v>47192119</c:v>
                </c:pt>
                <c:pt idx="321">
                  <c:v>61016308</c:v>
                </c:pt>
                <c:pt idx="322">
                  <c:v>201728146</c:v>
                </c:pt>
                <c:pt idx="323">
                  <c:v>207192114</c:v>
                </c:pt>
                <c:pt idx="324">
                  <c:v>210918079</c:v>
                </c:pt>
                <c:pt idx="325">
                  <c:v>278611652</c:v>
                </c:pt>
                <c:pt idx="326">
                  <c:v>807772730</c:v>
                </c:pt>
                <c:pt idx="327">
                  <c:v>1004192418</c:v>
                </c:pt>
                <c:pt idx="328">
                  <c:v>2004248768</c:v>
                </c:pt>
                <c:pt idx="329">
                  <c:v>4147950978</c:v>
                </c:pt>
                <c:pt idx="330">
                  <c:v>5615114600</c:v>
                </c:pt>
                <c:pt idx="331">
                  <c:v>5926710001</c:v>
                </c:pt>
                <c:pt idx="332">
                  <c:v>7006320003</c:v>
                </c:pt>
                <c:pt idx="333">
                  <c:v>8077727310</c:v>
                </c:pt>
                <c:pt idx="334">
                  <c:v>8077727399</c:v>
                </c:pt>
                <c:pt idx="335">
                  <c:v>8152021102</c:v>
                </c:pt>
                <c:pt idx="336">
                  <c:v>10228347321</c:v>
                </c:pt>
                <c:pt idx="337">
                  <c:v>38077727399</c:v>
                </c:pt>
                <c:pt idx="338">
                  <c:v>59267100001</c:v>
                </c:pt>
                <c:pt idx="339">
                  <c:v>59267100002</c:v>
                </c:pt>
                <c:pt idx="340">
                  <c:v>59676058015</c:v>
                </c:pt>
                <c:pt idx="341">
                  <c:v>1.00359E+13</c:v>
                </c:pt>
                <c:pt idx="342">
                  <c:v>1.00381E+13</c:v>
                </c:pt>
                <c:pt idx="343">
                  <c:v>7.80E+25</c:v>
                </c:pt>
                <c:pt idx="344">
                  <c:v>5.00E+214</c:v>
                </c:pt>
                <c:pt idx="345">
                  <c:v>5.00E+215</c:v>
                </c:pt>
                <c:pt idx="346">
                  <c:v>5.20E+215</c:v>
                </c:pt>
                <c:pt idx="347">
                  <c:v>6.20E+215</c:v>
                </c:pt>
                <c:pt idx="348">
                  <c:v>-</c:v>
                </c:pt>
                <c:pt idx="349">
                  <c:v>#$8735</c:v>
                </c:pt>
                <c:pt idx="350">
                  <c:v>#002a21a</c:v>
                </c:pt>
                <c:pt idx="351">
                  <c:v>#010M20A</c:v>
                </c:pt>
                <c:pt idx="352">
                  <c:v>#011L20A;  030L</c:v>
                </c:pt>
                <c:pt idx="353">
                  <c:v>#011M20A</c:v>
                </c:pt>
                <c:pt idx="354">
                  <c:v>#013L20A</c:v>
                </c:pt>
                <c:pt idx="355">
                  <c:v>#013M20A, # 030</c:v>
                </c:pt>
                <c:pt idx="356">
                  <c:v>#013M20A, #030A</c:v>
                </c:pt>
                <c:pt idx="357">
                  <c:v>#015M20A, #044A</c:v>
                </c:pt>
                <c:pt idx="358">
                  <c:v>#017B21A</c:v>
                </c:pt>
                <c:pt idx="359">
                  <c:v>#017C21A</c:v>
                </c:pt>
                <c:pt idx="360">
                  <c:v>#023C21A, #033C</c:v>
                </c:pt>
                <c:pt idx="361">
                  <c:v>#023M20A</c:v>
                </c:pt>
                <c:pt idx="362">
                  <c:v>#024M20A, #007B</c:v>
                </c:pt>
                <c:pt idx="363">
                  <c:v>#025B21A, #048B</c:v>
                </c:pt>
                <c:pt idx="364">
                  <c:v>#027L20A</c:v>
                </c:pt>
                <c:pt idx="365">
                  <c:v>#029A21A</c:v>
                </c:pt>
                <c:pt idx="366">
                  <c:v>#030A21A</c:v>
                </c:pt>
                <c:pt idx="367">
                  <c:v>#030M20A</c:v>
                </c:pt>
                <c:pt idx="368">
                  <c:v>#0391C20A</c:v>
                </c:pt>
                <c:pt idx="369">
                  <c:v>#039K20A</c:v>
                </c:pt>
                <c:pt idx="370">
                  <c:v>#039K20A, #039K</c:v>
                </c:pt>
                <c:pt idx="371">
                  <c:v>#041B21A</c:v>
                </c:pt>
                <c:pt idx="372">
                  <c:v>#043A21A</c:v>
                </c:pt>
                <c:pt idx="373">
                  <c:v>#051C21A, # 052</c:v>
                </c:pt>
                <c:pt idx="374">
                  <c:v>#1805022</c:v>
                </c:pt>
                <c:pt idx="375">
                  <c:v>#206A21A</c:v>
                </c:pt>
                <c:pt idx="376">
                  <c:v>#EK5730</c:v>
                </c:pt>
                <c:pt idx="377">
                  <c:v>#EL3249</c:v>
                </c:pt>
                <c:pt idx="378">
                  <c:v>#EL9261</c:v>
                </c:pt>
                <c:pt idx="379">
                  <c:v>#EL9263</c:v>
                </c:pt>
                <c:pt idx="380">
                  <c:v>#EL9264</c:v>
                </c:pt>
                <c:pt idx="381">
                  <c:v>#EL9265, #EN620</c:v>
                </c:pt>
                <c:pt idx="382">
                  <c:v>#EL9625</c:v>
                </c:pt>
                <c:pt idx="383">
                  <c:v>#EM9810</c:v>
                </c:pt>
                <c:pt idx="384">
                  <c:v>#EN6203</c:v>
                </c:pt>
                <c:pt idx="385">
                  <c:v>#EN6207</c:v>
                </c:pt>
                <c:pt idx="386">
                  <c:v>#EP 7534</c:v>
                </c:pt>
                <c:pt idx="387">
                  <c:v>#EP6955</c:v>
                </c:pt>
                <c:pt idx="388">
                  <c:v>#EP7534</c:v>
                </c:pt>
                <c:pt idx="389">
                  <c:v>#ER8727</c:v>
                </c:pt>
                <c:pt idx="390">
                  <c:v>#er8731</c:v>
                </c:pt>
                <c:pt idx="391">
                  <c:v>#er8733</c:v>
                </c:pt>
                <c:pt idx="392">
                  <c:v>#EW0172, #EW017</c:v>
                </c:pt>
                <c:pt idx="393">
                  <c:v>#EW0173</c:v>
                </c:pt>
                <c:pt idx="394">
                  <c:v>(can't read let</c:v>
                </c:pt>
                <c:pt idx="395">
                  <c:v>)12A21A</c:v>
                </c:pt>
                <c:pt idx="396">
                  <c:v>)54C21A</c:v>
                </c:pt>
                <c:pt idx="397">
                  <c:v>**this was her</c:v>
                </c:pt>
                <c:pt idx="398">
                  <c:v>?</c:v>
                </c:pt>
                <c:pt idx="399">
                  <c:v>? 04ZA21A</c:v>
                </c:pt>
                <c:pt idx="400">
                  <c:v>? Janssen Lot N</c:v>
                </c:pt>
                <c:pt idx="401">
                  <c:v>??</c:v>
                </c:pt>
                <c:pt idx="402">
                  <c:v>????</c:v>
                </c:pt>
                <c:pt idx="403">
                  <c:v>0007B21A</c:v>
                </c:pt>
                <c:pt idx="404">
                  <c:v>000B21A</c:v>
                </c:pt>
                <c:pt idx="405">
                  <c:v>001 B21A</c:v>
                </c:pt>
                <c:pt idx="406">
                  <c:v>001013782-70060</c:v>
                </c:pt>
                <c:pt idx="407">
                  <c:v>001121A</c:v>
                </c:pt>
                <c:pt idx="408">
                  <c:v>0011A21A</c:v>
                </c:pt>
                <c:pt idx="409">
                  <c:v>0011J20A</c:v>
                </c:pt>
                <c:pt idx="410">
                  <c:v>0011M20A</c:v>
                </c:pt>
                <c:pt idx="411">
                  <c:v>0012A</c:v>
                </c:pt>
                <c:pt idx="412">
                  <c:v>0012A21A</c:v>
                </c:pt>
                <c:pt idx="413">
                  <c:v>001321A</c:v>
                </c:pt>
                <c:pt idx="414">
                  <c:v>0016M20A</c:v>
                </c:pt>
                <c:pt idx="415">
                  <c:v>001721A</c:v>
                </c:pt>
                <c:pt idx="416">
                  <c:v>0017M20A</c:v>
                </c:pt>
                <c:pt idx="417">
                  <c:v>001821A</c:v>
                </c:pt>
                <c:pt idx="418">
                  <c:v>001A20A</c:v>
                </c:pt>
                <c:pt idx="419">
                  <c:v>001a21a</c:v>
                </c:pt>
                <c:pt idx="420">
                  <c:v>001AL1A</c:v>
                </c:pt>
                <c:pt idx="421">
                  <c:v>001AZ1A</c:v>
                </c:pt>
                <c:pt idx="422">
                  <c:v>001AZIA</c:v>
                </c:pt>
                <c:pt idx="423">
                  <c:v>001B21</c:v>
                </c:pt>
                <c:pt idx="424">
                  <c:v>001B214</c:v>
                </c:pt>
                <c:pt idx="425">
                  <c:v>001B21A</c:v>
                </c:pt>
                <c:pt idx="426">
                  <c:v>001BZ18A</c:v>
                </c:pt>
                <c:pt idx="427">
                  <c:v>001BZ1A</c:v>
                </c:pt>
                <c:pt idx="428">
                  <c:v>001c214</c:v>
                </c:pt>
                <c:pt idx="429">
                  <c:v>001C21A</c:v>
                </c:pt>
                <c:pt idx="430">
                  <c:v>001CZ1A</c:v>
                </c:pt>
                <c:pt idx="431">
                  <c:v>001L20A</c:v>
                </c:pt>
                <c:pt idx="432">
                  <c:v>001T21A</c:v>
                </c:pt>
                <c:pt idx="433">
                  <c:v>0021B21A</c:v>
                </c:pt>
                <c:pt idx="434">
                  <c:v>00221A</c:v>
                </c:pt>
                <c:pt idx="435">
                  <c:v>002321A</c:v>
                </c:pt>
                <c:pt idx="436">
                  <c:v>002821A</c:v>
                </c:pt>
                <c:pt idx="437">
                  <c:v>0028A21A</c:v>
                </c:pt>
                <c:pt idx="438">
                  <c:v>0028VA</c:v>
                </c:pt>
                <c:pt idx="439">
                  <c:v>002921A</c:v>
                </c:pt>
                <c:pt idx="440">
                  <c:v>0029L20A</c:v>
                </c:pt>
                <c:pt idx="441">
                  <c:v>002A021A</c:v>
                </c:pt>
                <c:pt idx="442">
                  <c:v>002A21A</c:v>
                </c:pt>
                <c:pt idx="443">
                  <c:v>002A221A</c:v>
                </c:pt>
                <c:pt idx="444">
                  <c:v>002A2IA</c:v>
                </c:pt>
                <c:pt idx="445">
                  <c:v>002azja</c:v>
                </c:pt>
                <c:pt idx="446">
                  <c:v>002b</c:v>
                </c:pt>
                <c:pt idx="447">
                  <c:v>002B21A</c:v>
                </c:pt>
                <c:pt idx="448">
                  <c:v>002B21B</c:v>
                </c:pt>
                <c:pt idx="449">
                  <c:v>002B2lA</c:v>
                </c:pt>
                <c:pt idx="450">
                  <c:v>002bz1a</c:v>
                </c:pt>
                <c:pt idx="451">
                  <c:v>002c1a</c:v>
                </c:pt>
                <c:pt idx="452">
                  <c:v>002c214</c:v>
                </c:pt>
                <c:pt idx="453">
                  <c:v>002c21a</c:v>
                </c:pt>
                <c:pt idx="454">
                  <c:v>002CIA</c:v>
                </c:pt>
                <c:pt idx="455">
                  <c:v>002Cs1A/public</c:v>
                </c:pt>
                <c:pt idx="456">
                  <c:v>002cz1a</c:v>
                </c:pt>
                <c:pt idx="457">
                  <c:v>002E21A</c:v>
                </c:pt>
                <c:pt idx="458">
                  <c:v>002F21</c:v>
                </c:pt>
                <c:pt idx="459">
                  <c:v>002f21a</c:v>
                </c:pt>
                <c:pt idx="460">
                  <c:v>002F27A</c:v>
                </c:pt>
                <c:pt idx="461">
                  <c:v>002FZIA</c:v>
                </c:pt>
                <c:pt idx="462">
                  <c:v>002M20A</c:v>
                </c:pt>
                <c:pt idx="463">
                  <c:v>002V21A</c:v>
                </c:pt>
                <c:pt idx="464">
                  <c:v>0031b21a</c:v>
                </c:pt>
                <c:pt idx="465">
                  <c:v>00321A</c:v>
                </c:pt>
                <c:pt idx="466">
                  <c:v>003621A</c:v>
                </c:pt>
                <c:pt idx="467">
                  <c:v>003821A</c:v>
                </c:pt>
                <c:pt idx="468">
                  <c:v>003A12A</c:v>
                </c:pt>
                <c:pt idx="469">
                  <c:v>003A20A</c:v>
                </c:pt>
                <c:pt idx="470">
                  <c:v>003A214</c:v>
                </c:pt>
                <c:pt idx="471">
                  <c:v>003A21A</c:v>
                </c:pt>
                <c:pt idx="472">
                  <c:v>003AZ1A</c:v>
                </c:pt>
                <c:pt idx="473">
                  <c:v>003AZIA</c:v>
                </c:pt>
                <c:pt idx="474">
                  <c:v>003B21A</c:v>
                </c:pt>
                <c:pt idx="475">
                  <c:v>003B2IA</c:v>
                </c:pt>
                <c:pt idx="476">
                  <c:v>003b2va</c:v>
                </c:pt>
                <c:pt idx="477">
                  <c:v>003BZ1A</c:v>
                </c:pt>
                <c:pt idx="478">
                  <c:v>003BZIa</c:v>
                </c:pt>
                <c:pt idx="479">
                  <c:v>003C211A</c:v>
                </c:pt>
                <c:pt idx="480">
                  <c:v>003C21A</c:v>
                </c:pt>
                <c:pt idx="481">
                  <c:v>003CZ1A</c:v>
                </c:pt>
                <c:pt idx="482">
                  <c:v>003F21A</c:v>
                </c:pt>
                <c:pt idx="483">
                  <c:v>003M20A</c:v>
                </c:pt>
                <c:pt idx="484">
                  <c:v>003Q21A</c:v>
                </c:pt>
                <c:pt idx="485">
                  <c:v>004021A</c:v>
                </c:pt>
                <c:pt idx="486">
                  <c:v>0042C21A</c:v>
                </c:pt>
                <c:pt idx="487">
                  <c:v>0043A21A</c:v>
                </c:pt>
                <c:pt idx="488">
                  <c:v>0044A21A</c:v>
                </c:pt>
                <c:pt idx="489">
                  <c:v>004621a</c:v>
                </c:pt>
                <c:pt idx="490">
                  <c:v>0047A21A</c:v>
                </c:pt>
                <c:pt idx="491">
                  <c:v>004820A</c:v>
                </c:pt>
                <c:pt idx="492">
                  <c:v>004A21A</c:v>
                </c:pt>
                <c:pt idx="493">
                  <c:v>004C21A</c:v>
                </c:pt>
                <c:pt idx="494">
                  <c:v>004D21A</c:v>
                </c:pt>
                <c:pt idx="495">
                  <c:v>004F21A</c:v>
                </c:pt>
                <c:pt idx="496">
                  <c:v>004F21C</c:v>
                </c:pt>
                <c:pt idx="497">
                  <c:v>004fzia</c:v>
                </c:pt>
                <c:pt idx="498">
                  <c:v>004M20</c:v>
                </c:pt>
                <c:pt idx="499">
                  <c:v>004M204</c:v>
                </c:pt>
                <c:pt idx="500">
                  <c:v>004M208</c:v>
                </c:pt>
                <c:pt idx="501">
                  <c:v>004M20A</c:v>
                </c:pt>
                <c:pt idx="502">
                  <c:v>004M20A.   012A</c:v>
                </c:pt>
                <c:pt idx="503">
                  <c:v>004M270A</c:v>
                </c:pt>
                <c:pt idx="504">
                  <c:v>004M2CA</c:v>
                </c:pt>
                <c:pt idx="505">
                  <c:v>004M2X7</c:v>
                </c:pt>
                <c:pt idx="506">
                  <c:v>004MA20A</c:v>
                </c:pt>
                <c:pt idx="507">
                  <c:v>004MZ0A</c:v>
                </c:pt>
                <c:pt idx="508">
                  <c:v>0050201A</c:v>
                </c:pt>
                <c:pt idx="509">
                  <c:v>0058EZ1A</c:v>
                </c:pt>
                <c:pt idx="510">
                  <c:v>005c21A</c:v>
                </c:pt>
                <c:pt idx="511">
                  <c:v>005c27a</c:v>
                </c:pt>
                <c:pt idx="512">
                  <c:v>006 M20A</c:v>
                </c:pt>
                <c:pt idx="513">
                  <c:v>006021a</c:v>
                </c:pt>
                <c:pt idx="514">
                  <c:v>006021A I stay</c:v>
                </c:pt>
                <c:pt idx="515">
                  <c:v>0061720A</c:v>
                </c:pt>
                <c:pt idx="516">
                  <c:v>0061v120A</c:v>
                </c:pt>
                <c:pt idx="517">
                  <c:v>0066D21A</c:v>
                </c:pt>
                <c:pt idx="518">
                  <c:v>006821A</c:v>
                </c:pt>
                <c:pt idx="519">
                  <c:v>006B</c:v>
                </c:pt>
                <c:pt idx="520">
                  <c:v>006B 21A</c:v>
                </c:pt>
                <c:pt idx="521">
                  <c:v>006b12a</c:v>
                </c:pt>
                <c:pt idx="522">
                  <c:v>006B20A</c:v>
                </c:pt>
                <c:pt idx="523">
                  <c:v>006B21</c:v>
                </c:pt>
                <c:pt idx="524">
                  <c:v>006B218</c:v>
                </c:pt>
                <c:pt idx="525">
                  <c:v>006B21A</c:v>
                </c:pt>
                <c:pt idx="526">
                  <c:v>006B21B</c:v>
                </c:pt>
                <c:pt idx="527">
                  <c:v>006B21S</c:v>
                </c:pt>
                <c:pt idx="528">
                  <c:v>006Bala</c:v>
                </c:pt>
                <c:pt idx="529">
                  <c:v>006BZ1A</c:v>
                </c:pt>
                <c:pt idx="530">
                  <c:v>006BZIA</c:v>
                </c:pt>
                <c:pt idx="531">
                  <c:v>006C21</c:v>
                </c:pt>
                <c:pt idx="532">
                  <c:v>006c219</c:v>
                </c:pt>
                <c:pt idx="533">
                  <c:v>006C21A</c:v>
                </c:pt>
                <c:pt idx="534">
                  <c:v>006-C21A</c:v>
                </c:pt>
                <c:pt idx="535">
                  <c:v>006c2va</c:v>
                </c:pt>
                <c:pt idx="536">
                  <c:v>006D211A</c:v>
                </c:pt>
                <c:pt idx="537">
                  <c:v>006D21A</c:v>
                </c:pt>
                <c:pt idx="538">
                  <c:v>006E21A</c:v>
                </c:pt>
                <c:pt idx="539">
                  <c:v>006M204</c:v>
                </c:pt>
                <c:pt idx="540">
                  <c:v>006M208</c:v>
                </c:pt>
                <c:pt idx="541">
                  <c:v>006M20A</c:v>
                </c:pt>
                <c:pt idx="542">
                  <c:v>006M20A0</c:v>
                </c:pt>
                <c:pt idx="543">
                  <c:v>006M20H</c:v>
                </c:pt>
                <c:pt idx="544">
                  <c:v>006M2A</c:v>
                </c:pt>
                <c:pt idx="545">
                  <c:v>006m2oa</c:v>
                </c:pt>
                <c:pt idx="546">
                  <c:v>006Mz0A</c:v>
                </c:pt>
                <c:pt idx="547">
                  <c:v>006NB21A</c:v>
                </c:pt>
                <c:pt idx="548">
                  <c:v>006O21A</c:v>
                </c:pt>
                <c:pt idx="549">
                  <c:v>0071321A</c:v>
                </c:pt>
                <c:pt idx="550">
                  <c:v>007621A</c:v>
                </c:pt>
                <c:pt idx="551">
                  <c:v>0077u20a</c:v>
                </c:pt>
                <c:pt idx="552">
                  <c:v>007821A</c:v>
                </c:pt>
                <c:pt idx="553">
                  <c:v>007B12A/9082021</c:v>
                </c:pt>
                <c:pt idx="554">
                  <c:v>007B219</c:v>
                </c:pt>
                <c:pt idx="555">
                  <c:v>007B21A</c:v>
                </c:pt>
                <c:pt idx="556">
                  <c:v>007BRIA</c:v>
                </c:pt>
                <c:pt idx="557">
                  <c:v>007BZ1A</c:v>
                </c:pt>
                <c:pt idx="558">
                  <c:v>007C</c:v>
                </c:pt>
                <c:pt idx="559">
                  <c:v>007C 21 A</c:v>
                </c:pt>
                <c:pt idx="560">
                  <c:v>007C21A</c:v>
                </c:pt>
                <c:pt idx="561">
                  <c:v>007CZ1A</c:v>
                </c:pt>
                <c:pt idx="562">
                  <c:v>007d21a</c:v>
                </c:pt>
                <c:pt idx="563">
                  <c:v>007m00A</c:v>
                </c:pt>
                <c:pt idx="564">
                  <c:v>007M20</c:v>
                </c:pt>
                <c:pt idx="565">
                  <c:v>007M204</c:v>
                </c:pt>
                <c:pt idx="566">
                  <c:v>007m209</c:v>
                </c:pt>
                <c:pt idx="567">
                  <c:v>007M20A</c:v>
                </c:pt>
                <c:pt idx="568">
                  <c:v>007M20A/ 027A21</c:v>
                </c:pt>
                <c:pt idx="569">
                  <c:v>007M20AA</c:v>
                </c:pt>
                <c:pt idx="570">
                  <c:v>007M20A-CHICO</c:v>
                </c:pt>
                <c:pt idx="571">
                  <c:v>007M2OA</c:v>
                </c:pt>
                <c:pt idx="572">
                  <c:v>007M2QA</c:v>
                </c:pt>
                <c:pt idx="573">
                  <c:v>007MA20A</c:v>
                </c:pt>
                <c:pt idx="574">
                  <c:v>007MZ0A</c:v>
                </c:pt>
                <c:pt idx="575">
                  <c:v>007mzoa</c:v>
                </c:pt>
                <c:pt idx="576">
                  <c:v>007N20A</c:v>
                </c:pt>
                <c:pt idx="577">
                  <c:v>007NCOa</c:v>
                </c:pt>
                <c:pt idx="578">
                  <c:v>007S21A</c:v>
                </c:pt>
                <c:pt idx="579">
                  <c:v>007U20A</c:v>
                </c:pt>
                <c:pt idx="580">
                  <c:v>008 B 2I-2H</c:v>
                </c:pt>
                <c:pt idx="581">
                  <c:v>0081321A</c:v>
                </c:pt>
                <c:pt idx="582">
                  <c:v>008212A</c:v>
                </c:pt>
                <c:pt idx="583">
                  <c:v>00821BA</c:v>
                </c:pt>
                <c:pt idx="584">
                  <c:v>008821-2A</c:v>
                </c:pt>
                <c:pt idx="585">
                  <c:v>008821A</c:v>
                </c:pt>
                <c:pt idx="586">
                  <c:v>0088c21a</c:v>
                </c:pt>
                <c:pt idx="587">
                  <c:v>008B</c:v>
                </c:pt>
                <c:pt idx="588">
                  <c:v>008B21</c:v>
                </c:pt>
                <c:pt idx="589">
                  <c:v>008B211A</c:v>
                </c:pt>
                <c:pt idx="590">
                  <c:v>008B21-21M</c:v>
                </c:pt>
                <c:pt idx="591">
                  <c:v>008B212A</c:v>
                </c:pt>
                <c:pt idx="592">
                  <c:v>008b21-2a</c:v>
                </c:pt>
                <c:pt idx="593">
                  <c:v>008B212A TCP#4</c:v>
                </c:pt>
                <c:pt idx="594">
                  <c:v>008B214</c:v>
                </c:pt>
                <c:pt idx="595">
                  <c:v>008B21A</c:v>
                </c:pt>
                <c:pt idx="596">
                  <c:v>008B21A-2A</c:v>
                </c:pt>
                <c:pt idx="597">
                  <c:v>008B-2A</c:v>
                </c:pt>
                <c:pt idx="598">
                  <c:v>008C219</c:v>
                </c:pt>
                <c:pt idx="599">
                  <c:v>008C21A</c:v>
                </c:pt>
                <c:pt idx="600">
                  <c:v>008Z1A</c:v>
                </c:pt>
                <c:pt idx="601">
                  <c:v>009021A</c:v>
                </c:pt>
                <c:pt idx="602">
                  <c:v>00921A</c:v>
                </c:pt>
                <c:pt idx="603">
                  <c:v>009621A</c:v>
                </c:pt>
                <c:pt idx="604">
                  <c:v>009A21A</c:v>
                </c:pt>
                <c:pt idx="605">
                  <c:v>009C2117</c:v>
                </c:pt>
                <c:pt idx="606">
                  <c:v>009c21a</c:v>
                </c:pt>
                <c:pt idx="607">
                  <c:v>009C21B</c:v>
                </c:pt>
                <c:pt idx="608">
                  <c:v>009D</c:v>
                </c:pt>
                <c:pt idx="609">
                  <c:v>009D21A</c:v>
                </c:pt>
                <c:pt idx="610">
                  <c:v>009DZ1A</c:v>
                </c:pt>
                <c:pt idx="611">
                  <c:v>00A21A</c:v>
                </c:pt>
                <c:pt idx="612">
                  <c:v>00c21a</c:v>
                </c:pt>
                <c:pt idx="613">
                  <c:v>00C3</c:v>
                </c:pt>
                <c:pt idx="614">
                  <c:v>00IB2IA</c:v>
                </c:pt>
                <c:pt idx="615">
                  <c:v>00M2017</c:v>
                </c:pt>
                <c:pt idx="616">
                  <c:v>00M20A</c:v>
                </c:pt>
                <c:pt idx="617">
                  <c:v>00M26A</c:v>
                </c:pt>
                <c:pt idx="618">
                  <c:v>00TM20A</c:v>
                </c:pt>
                <c:pt idx="619">
                  <c:v>00UB21A</c:v>
                </c:pt>
                <c:pt idx="620">
                  <c:v>00ZB21A</c:v>
                </c:pt>
                <c:pt idx="621">
                  <c:v>010 A 21A</c:v>
                </c:pt>
                <c:pt idx="622">
                  <c:v>0101420a</c:v>
                </c:pt>
                <c:pt idx="623">
                  <c:v>0101A21A</c:v>
                </c:pt>
                <c:pt idx="624">
                  <c:v>0101M20A</c:v>
                </c:pt>
                <c:pt idx="625">
                  <c:v>01021A</c:v>
                </c:pt>
                <c:pt idx="626">
                  <c:v>0103M20A</c:v>
                </c:pt>
                <c:pt idx="627">
                  <c:v>010A01A</c:v>
                </c:pt>
                <c:pt idx="628">
                  <c:v>010A12A</c:v>
                </c:pt>
                <c:pt idx="629">
                  <c:v>010a21</c:v>
                </c:pt>
                <c:pt idx="630">
                  <c:v>010A21A</c:v>
                </c:pt>
                <c:pt idx="631">
                  <c:v>010A221A</c:v>
                </c:pt>
                <c:pt idx="632">
                  <c:v>010AZIA</c:v>
                </c:pt>
                <c:pt idx="633">
                  <c:v>010b21a</c:v>
                </c:pt>
                <c:pt idx="634">
                  <c:v>010l20a</c:v>
                </c:pt>
                <c:pt idx="635">
                  <c:v>010LM20A</c:v>
                </c:pt>
                <c:pt idx="636">
                  <c:v>010M201A</c:v>
                </c:pt>
                <c:pt idx="637">
                  <c:v>010M204</c:v>
                </c:pt>
                <c:pt idx="638">
                  <c:v>010M208</c:v>
                </c:pt>
                <c:pt idx="639">
                  <c:v>010M20A</c:v>
                </c:pt>
                <c:pt idx="640">
                  <c:v>010M20QA</c:v>
                </c:pt>
                <c:pt idx="641">
                  <c:v>010m20t</c:v>
                </c:pt>
                <c:pt idx="642">
                  <c:v>010M2OA</c:v>
                </c:pt>
                <c:pt idx="643">
                  <c:v>010m2qa</c:v>
                </c:pt>
                <c:pt idx="644">
                  <c:v>010M2UA</c:v>
                </c:pt>
                <c:pt idx="645">
                  <c:v>010mz0a</c:v>
                </c:pt>
                <c:pt idx="646">
                  <c:v>010MZOA</c:v>
                </c:pt>
                <c:pt idx="647">
                  <c:v>010N120A</c:v>
                </c:pt>
                <c:pt idx="648">
                  <c:v>010T00A21A</c:v>
                </c:pt>
                <c:pt idx="649">
                  <c:v>011 A 21 A</c:v>
                </c:pt>
                <c:pt idx="650">
                  <c:v>011/20A</c:v>
                </c:pt>
                <c:pt idx="651">
                  <c:v>011021A</c:v>
                </c:pt>
                <c:pt idx="652">
                  <c:v>011120A</c:v>
                </c:pt>
                <c:pt idx="653">
                  <c:v>0111L20A</c:v>
                </c:pt>
                <c:pt idx="654">
                  <c:v>0111Z0A</c:v>
                </c:pt>
                <c:pt idx="655">
                  <c:v>01120A</c:v>
                </c:pt>
                <c:pt idx="656">
                  <c:v>0112120A</c:v>
                </c:pt>
                <c:pt idx="657">
                  <c:v>0112M0A</c:v>
                </c:pt>
                <c:pt idx="658">
                  <c:v>011320A</c:v>
                </c:pt>
                <c:pt idx="659">
                  <c:v>0113A21A</c:v>
                </c:pt>
                <c:pt idx="660">
                  <c:v>011421A</c:v>
                </c:pt>
                <c:pt idx="661">
                  <c:v>01142A</c:v>
                </c:pt>
                <c:pt idx="662">
                  <c:v>011620A</c:v>
                </c:pt>
                <c:pt idx="663">
                  <c:v>011821A</c:v>
                </c:pt>
                <c:pt idx="664">
                  <c:v>011a219</c:v>
                </c:pt>
                <c:pt idx="665">
                  <c:v>011A21A</c:v>
                </c:pt>
                <c:pt idx="666">
                  <c:v>011A21A ,007B21</c:v>
                </c:pt>
                <c:pt idx="667">
                  <c:v>011A21A-1</c:v>
                </c:pt>
                <c:pt idx="668">
                  <c:v>011A4N</c:v>
                </c:pt>
                <c:pt idx="669">
                  <c:v>011AZ1A</c:v>
                </c:pt>
                <c:pt idx="670">
                  <c:v>011B21A</c:v>
                </c:pt>
                <c:pt idx="671">
                  <c:v>011C20A</c:v>
                </c:pt>
                <c:pt idx="672">
                  <c:v>011D21A</c:v>
                </c:pt>
                <c:pt idx="673">
                  <c:v>011F2114</c:v>
                </c:pt>
                <c:pt idx="674">
                  <c:v>011F21A</c:v>
                </c:pt>
                <c:pt idx="675">
                  <c:v>011I20A</c:v>
                </c:pt>
                <c:pt idx="676">
                  <c:v>011J02A</c:v>
                </c:pt>
                <c:pt idx="677">
                  <c:v>011J204</c:v>
                </c:pt>
                <c:pt idx="678">
                  <c:v>011J20A</c:v>
                </c:pt>
                <c:pt idx="679">
                  <c:v>011J20A17691231</c:v>
                </c:pt>
                <c:pt idx="680">
                  <c:v>011J220A</c:v>
                </c:pt>
                <c:pt idx="681">
                  <c:v>011J2OA</c:v>
                </c:pt>
                <c:pt idx="682">
                  <c:v>011jwa</c:v>
                </c:pt>
                <c:pt idx="683">
                  <c:v>011L201</c:v>
                </c:pt>
                <c:pt idx="684">
                  <c:v>011L204</c:v>
                </c:pt>
                <c:pt idx="685">
                  <c:v>011L20A</c:v>
                </c:pt>
                <c:pt idx="686">
                  <c:v>011L20A, 013L20</c:v>
                </c:pt>
                <c:pt idx="687">
                  <c:v>011L20A, 038K20</c:v>
                </c:pt>
                <c:pt idx="688">
                  <c:v>011L2Oa</c:v>
                </c:pt>
                <c:pt idx="689">
                  <c:v>011LZ0A</c:v>
                </c:pt>
                <c:pt idx="690">
                  <c:v>011LZCA</c:v>
                </c:pt>
                <c:pt idx="691">
                  <c:v>011LZOA</c:v>
                </c:pt>
                <c:pt idx="692">
                  <c:v>011M202A</c:v>
                </c:pt>
                <c:pt idx="693">
                  <c:v>011M208</c:v>
                </c:pt>
                <c:pt idx="694">
                  <c:v>011M20A</c:v>
                </c:pt>
                <c:pt idx="695">
                  <c:v>011M20A  or 0i1</c:v>
                </c:pt>
                <c:pt idx="696">
                  <c:v>011M20A 02/02/2</c:v>
                </c:pt>
                <c:pt idx="697">
                  <c:v>011M2dA</c:v>
                </c:pt>
                <c:pt idx="698">
                  <c:v>011MZ0A</c:v>
                </c:pt>
                <c:pt idx="699">
                  <c:v>011MZOA</c:v>
                </c:pt>
                <c:pt idx="700">
                  <c:v>011S20G</c:v>
                </c:pt>
                <c:pt idx="701">
                  <c:v>0120A</c:v>
                </c:pt>
                <c:pt idx="702">
                  <c:v>012120a</c:v>
                </c:pt>
                <c:pt idx="703">
                  <c:v>012121A</c:v>
                </c:pt>
                <c:pt idx="704">
                  <c:v>012220A</c:v>
                </c:pt>
                <c:pt idx="705">
                  <c:v>0123M20A</c:v>
                </c:pt>
                <c:pt idx="706">
                  <c:v>0125668-18200</c:v>
                </c:pt>
                <c:pt idx="707">
                  <c:v>012620A</c:v>
                </c:pt>
                <c:pt idx="708">
                  <c:v>012720a</c:v>
                </c:pt>
                <c:pt idx="709">
                  <c:v>0128974-18200</c:v>
                </c:pt>
                <c:pt idx="710">
                  <c:v>012A</c:v>
                </c:pt>
                <c:pt idx="711">
                  <c:v>012a20a</c:v>
                </c:pt>
                <c:pt idx="712">
                  <c:v>012A21A</c:v>
                </c:pt>
                <c:pt idx="713">
                  <c:v>012A21A  DCHHS</c:v>
                </c:pt>
                <c:pt idx="714">
                  <c:v>012AZIA</c:v>
                </c:pt>
                <c:pt idx="715">
                  <c:v>012D20A</c:v>
                </c:pt>
                <c:pt idx="716">
                  <c:v>012E21A</c:v>
                </c:pt>
                <c:pt idx="717">
                  <c:v>012F</c:v>
                </c:pt>
                <c:pt idx="718">
                  <c:v>012F211A</c:v>
                </c:pt>
                <c:pt idx="719">
                  <c:v>012F21A</c:v>
                </c:pt>
                <c:pt idx="720">
                  <c:v>012H21B</c:v>
                </c:pt>
                <c:pt idx="721">
                  <c:v>012HZ1B</c:v>
                </c:pt>
                <c:pt idx="722">
                  <c:v>012L  20A</c:v>
                </c:pt>
                <c:pt idx="723">
                  <c:v>012L10A</c:v>
                </c:pt>
                <c:pt idx="724">
                  <c:v>012L201A</c:v>
                </c:pt>
                <c:pt idx="725">
                  <c:v>012L204</c:v>
                </c:pt>
                <c:pt idx="726">
                  <c:v>012L20A</c:v>
                </c:pt>
                <c:pt idx="727">
                  <c:v>012L20A 01/12/2</c:v>
                </c:pt>
                <c:pt idx="728">
                  <c:v>012L20R</c:v>
                </c:pt>
                <c:pt idx="729">
                  <c:v>012L2DA</c:v>
                </c:pt>
                <c:pt idx="730">
                  <c:v>012L2OA</c:v>
                </c:pt>
                <c:pt idx="731">
                  <c:v>012LOA</c:v>
                </c:pt>
                <c:pt idx="732">
                  <c:v>012LZ0A</c:v>
                </c:pt>
                <c:pt idx="733">
                  <c:v>012LZ0A or 017L</c:v>
                </c:pt>
                <c:pt idx="734">
                  <c:v>012M20</c:v>
                </c:pt>
                <c:pt idx="735">
                  <c:v>012M201</c:v>
                </c:pt>
                <c:pt idx="736">
                  <c:v>012M20A</c:v>
                </c:pt>
                <c:pt idx="737">
                  <c:v>012M20A.    014</c:v>
                </c:pt>
                <c:pt idx="738">
                  <c:v>012M2CA</c:v>
                </c:pt>
                <c:pt idx="739">
                  <c:v>012M2OA</c:v>
                </c:pt>
                <c:pt idx="740">
                  <c:v>012MZ0A</c:v>
                </c:pt>
                <c:pt idx="741">
                  <c:v>012MZOA</c:v>
                </c:pt>
                <c:pt idx="742">
                  <c:v>012NROA</c:v>
                </c:pt>
                <c:pt idx="743">
                  <c:v>012W120A</c:v>
                </c:pt>
                <c:pt idx="744">
                  <c:v>013020A</c:v>
                </c:pt>
                <c:pt idx="745">
                  <c:v>013120A</c:v>
                </c:pt>
                <c:pt idx="746">
                  <c:v>013-12A</c:v>
                </c:pt>
                <c:pt idx="747">
                  <c:v>0131L20A</c:v>
                </c:pt>
                <c:pt idx="748">
                  <c:v>013310L</c:v>
                </c:pt>
                <c:pt idx="749">
                  <c:v>013420A</c:v>
                </c:pt>
                <c:pt idx="750">
                  <c:v>013620A</c:v>
                </c:pt>
                <c:pt idx="751">
                  <c:v>013821A</c:v>
                </c:pt>
                <c:pt idx="752">
                  <c:v>013A12A</c:v>
                </c:pt>
                <c:pt idx="753">
                  <c:v>013A20A</c:v>
                </c:pt>
                <c:pt idx="754">
                  <c:v>013a211a</c:v>
                </c:pt>
                <c:pt idx="755">
                  <c:v>013A21A</c:v>
                </c:pt>
                <c:pt idx="756">
                  <c:v>013a22a</c:v>
                </c:pt>
                <c:pt idx="757">
                  <c:v>013A31A</c:v>
                </c:pt>
                <c:pt idx="758">
                  <c:v>013AZIA</c:v>
                </c:pt>
                <c:pt idx="759">
                  <c:v>013AZIA on 3/2/</c:v>
                </c:pt>
                <c:pt idx="760">
                  <c:v>013C 20A</c:v>
                </c:pt>
                <c:pt idx="761">
                  <c:v>013F21A</c:v>
                </c:pt>
                <c:pt idx="762">
                  <c:v>013H21A</c:v>
                </c:pt>
                <c:pt idx="763">
                  <c:v>013J20A</c:v>
                </c:pt>
                <c:pt idx="764">
                  <c:v>013L02A</c:v>
                </c:pt>
                <c:pt idx="765">
                  <c:v>013L2020A</c:v>
                </c:pt>
                <c:pt idx="766">
                  <c:v>013L204</c:v>
                </c:pt>
                <c:pt idx="767">
                  <c:v>013L20A</c:v>
                </c:pt>
                <c:pt idx="768">
                  <c:v>013L20A &amp; 031M2</c:v>
                </c:pt>
                <c:pt idx="769">
                  <c:v>013L20A / 039K2</c:v>
                </c:pt>
                <c:pt idx="770">
                  <c:v>013L20A, 031M20</c:v>
                </c:pt>
                <c:pt idx="771">
                  <c:v>013L20K</c:v>
                </c:pt>
                <c:pt idx="772">
                  <c:v>013L2DA</c:v>
                </c:pt>
                <c:pt idx="773">
                  <c:v>013L2OA</c:v>
                </c:pt>
                <c:pt idx="774">
                  <c:v>013L2UA</c:v>
                </c:pt>
                <c:pt idx="775">
                  <c:v>013L32A</c:v>
                </c:pt>
                <c:pt idx="776">
                  <c:v>013lzoa</c:v>
                </c:pt>
                <c:pt idx="777">
                  <c:v>013LZUA</c:v>
                </c:pt>
                <c:pt idx="778">
                  <c:v>013M02A</c:v>
                </c:pt>
                <c:pt idx="779">
                  <c:v>013M0A</c:v>
                </c:pt>
                <c:pt idx="780">
                  <c:v>013M20</c:v>
                </c:pt>
                <c:pt idx="781">
                  <c:v>013M2021</c:v>
                </c:pt>
                <c:pt idx="782">
                  <c:v>013M204</c:v>
                </c:pt>
                <c:pt idx="783">
                  <c:v>013m20a</c:v>
                </c:pt>
                <c:pt idx="784">
                  <c:v>013M20A -  012A</c:v>
                </c:pt>
                <c:pt idx="785">
                  <c:v>013M20A, 030A21</c:v>
                </c:pt>
                <c:pt idx="786">
                  <c:v>013M2OA</c:v>
                </c:pt>
                <c:pt idx="787">
                  <c:v>013MZ0A</c:v>
                </c:pt>
                <c:pt idx="788">
                  <c:v>013MZOA</c:v>
                </c:pt>
                <c:pt idx="789">
                  <c:v>0141720a</c:v>
                </c:pt>
                <c:pt idx="790">
                  <c:v>0141A21A</c:v>
                </c:pt>
                <c:pt idx="791">
                  <c:v>0141B21A</c:v>
                </c:pt>
                <c:pt idx="792">
                  <c:v>014721A</c:v>
                </c:pt>
                <c:pt idx="793">
                  <c:v>014a21a</c:v>
                </c:pt>
                <c:pt idx="794">
                  <c:v>014B21A</c:v>
                </c:pt>
                <c:pt idx="795">
                  <c:v>014c215</c:v>
                </c:pt>
                <c:pt idx="796">
                  <c:v>014c21a</c:v>
                </c:pt>
                <c:pt idx="797">
                  <c:v>014C21ACVS</c:v>
                </c:pt>
                <c:pt idx="798">
                  <c:v>014F</c:v>
                </c:pt>
                <c:pt idx="799">
                  <c:v>014F12A</c:v>
                </c:pt>
                <c:pt idx="800">
                  <c:v>014F1A</c:v>
                </c:pt>
                <c:pt idx="801">
                  <c:v>014f21a</c:v>
                </c:pt>
                <c:pt idx="802">
                  <c:v>014FZ19</c:v>
                </c:pt>
                <c:pt idx="803">
                  <c:v>014M 20A</c:v>
                </c:pt>
                <c:pt idx="804">
                  <c:v>014M120A</c:v>
                </c:pt>
                <c:pt idx="805">
                  <c:v>014M204</c:v>
                </c:pt>
                <c:pt idx="806">
                  <c:v>014m209</c:v>
                </c:pt>
                <c:pt idx="807">
                  <c:v>014M20A</c:v>
                </c:pt>
                <c:pt idx="808">
                  <c:v>014M20P</c:v>
                </c:pt>
                <c:pt idx="809">
                  <c:v>014M2A</c:v>
                </c:pt>
                <c:pt idx="810">
                  <c:v>014M2DA</c:v>
                </c:pt>
                <c:pt idx="811">
                  <c:v>014M30A</c:v>
                </c:pt>
                <c:pt idx="812">
                  <c:v>015 M20A</c:v>
                </c:pt>
                <c:pt idx="813">
                  <c:v>015, M20A</c:v>
                </c:pt>
                <c:pt idx="814">
                  <c:v>015A20A</c:v>
                </c:pt>
                <c:pt idx="815">
                  <c:v>015B21A</c:v>
                </c:pt>
                <c:pt idx="816">
                  <c:v>015M02A</c:v>
                </c:pt>
                <c:pt idx="817">
                  <c:v>015M20A</c:v>
                </c:pt>
                <c:pt idx="818">
                  <c:v>015-M20A</c:v>
                </c:pt>
                <c:pt idx="819">
                  <c:v>015m20d</c:v>
                </c:pt>
                <c:pt idx="820">
                  <c:v>015M21A</c:v>
                </c:pt>
                <c:pt idx="821">
                  <c:v>015M2DA</c:v>
                </c:pt>
                <c:pt idx="822">
                  <c:v>015M2OA</c:v>
                </c:pt>
                <c:pt idx="823">
                  <c:v>015M70A</c:v>
                </c:pt>
                <c:pt idx="824">
                  <c:v>015mzoa</c:v>
                </c:pt>
                <c:pt idx="825">
                  <c:v>015N20A</c:v>
                </c:pt>
                <c:pt idx="826">
                  <c:v>015U20A</c:v>
                </c:pt>
                <c:pt idx="827">
                  <c:v>0161321A</c:v>
                </c:pt>
                <c:pt idx="828">
                  <c:v>01620A</c:v>
                </c:pt>
                <c:pt idx="829">
                  <c:v>01632IA</c:v>
                </c:pt>
                <c:pt idx="830">
                  <c:v>0163L20A</c:v>
                </c:pt>
                <c:pt idx="831">
                  <c:v>016420A</c:v>
                </c:pt>
                <c:pt idx="832">
                  <c:v>016720A</c:v>
                </c:pt>
                <c:pt idx="833">
                  <c:v>016821A</c:v>
                </c:pt>
                <c:pt idx="834">
                  <c:v>016A21A</c:v>
                </c:pt>
                <c:pt idx="835">
                  <c:v>016AB21A</c:v>
                </c:pt>
                <c:pt idx="836">
                  <c:v>016B12A</c:v>
                </c:pt>
                <c:pt idx="837">
                  <c:v>016B21</c:v>
                </c:pt>
                <c:pt idx="838">
                  <c:v>016B21A</c:v>
                </c:pt>
                <c:pt idx="839">
                  <c:v>016B2A</c:v>
                </c:pt>
                <c:pt idx="840">
                  <c:v>016bz1a</c:v>
                </c:pt>
                <c:pt idx="841">
                  <c:v>016C219</c:v>
                </c:pt>
                <c:pt idx="842">
                  <c:v>016C21A</c:v>
                </c:pt>
                <c:pt idx="843">
                  <c:v>016c21a 036c21a</c:v>
                </c:pt>
                <c:pt idx="844">
                  <c:v>016C221A</c:v>
                </c:pt>
                <c:pt idx="845">
                  <c:v>016CUA</c:v>
                </c:pt>
                <c:pt idx="846">
                  <c:v>016L20A</c:v>
                </c:pt>
                <c:pt idx="847">
                  <c:v>016M02A</c:v>
                </c:pt>
                <c:pt idx="848">
                  <c:v>016M0A</c:v>
                </c:pt>
                <c:pt idx="849">
                  <c:v>016M201</c:v>
                </c:pt>
                <c:pt idx="850">
                  <c:v>016M2019</c:v>
                </c:pt>
                <c:pt idx="851">
                  <c:v>016M2020A</c:v>
                </c:pt>
                <c:pt idx="852">
                  <c:v>016M20A</c:v>
                </c:pt>
                <c:pt idx="853">
                  <c:v>016M20-A</c:v>
                </c:pt>
                <c:pt idx="854">
                  <c:v>016m20a/001a21a</c:v>
                </c:pt>
                <c:pt idx="855">
                  <c:v>016M20H</c:v>
                </c:pt>
                <c:pt idx="856">
                  <c:v>016M210A</c:v>
                </c:pt>
                <c:pt idx="857">
                  <c:v>016M21A</c:v>
                </c:pt>
                <c:pt idx="858">
                  <c:v>016M2OA</c:v>
                </c:pt>
                <c:pt idx="859">
                  <c:v>016MZDA</c:v>
                </c:pt>
                <c:pt idx="860">
                  <c:v>016MZOA</c:v>
                </c:pt>
                <c:pt idx="861">
                  <c:v>016mzpa</c:v>
                </c:pt>
                <c:pt idx="862">
                  <c:v>016N21A</c:v>
                </c:pt>
                <c:pt idx="863">
                  <c:v>0171321A</c:v>
                </c:pt>
                <c:pt idx="864">
                  <c:v>017221A</c:v>
                </c:pt>
                <c:pt idx="865">
                  <c:v>017621A</c:v>
                </c:pt>
                <c:pt idx="866">
                  <c:v>017821A</c:v>
                </c:pt>
                <c:pt idx="867">
                  <c:v>017A21A</c:v>
                </c:pt>
                <c:pt idx="868">
                  <c:v>017B211A</c:v>
                </c:pt>
                <c:pt idx="869">
                  <c:v>017B214</c:v>
                </c:pt>
                <c:pt idx="870">
                  <c:v>017B21A</c:v>
                </c:pt>
                <c:pt idx="871">
                  <c:v>017B21A, 048B21</c:v>
                </c:pt>
                <c:pt idx="872">
                  <c:v>017bz1a</c:v>
                </c:pt>
                <c:pt idx="873">
                  <c:v>017C21A</c:v>
                </c:pt>
                <c:pt idx="874">
                  <c:v>017CZ11a</c:v>
                </c:pt>
                <c:pt idx="875">
                  <c:v>017E</c:v>
                </c:pt>
                <c:pt idx="876">
                  <c:v>017e21a</c:v>
                </c:pt>
                <c:pt idx="877">
                  <c:v>017EZ1A</c:v>
                </c:pt>
                <c:pt idx="878">
                  <c:v>017F21A</c:v>
                </c:pt>
                <c:pt idx="879">
                  <c:v>017LZ114</c:v>
                </c:pt>
                <c:pt idx="880">
                  <c:v>017P21A</c:v>
                </c:pt>
                <c:pt idx="881">
                  <c:v>017U21A</c:v>
                </c:pt>
                <c:pt idx="882">
                  <c:v>0181321A</c:v>
                </c:pt>
                <c:pt idx="883">
                  <c:v>0181321H</c:v>
                </c:pt>
                <c:pt idx="884">
                  <c:v>018821A</c:v>
                </c:pt>
                <c:pt idx="885">
                  <c:v>018A21A</c:v>
                </c:pt>
                <c:pt idx="886">
                  <c:v>018B21</c:v>
                </c:pt>
                <c:pt idx="887">
                  <c:v>018B218</c:v>
                </c:pt>
                <c:pt idx="888">
                  <c:v>018B21A</c:v>
                </c:pt>
                <c:pt idx="889">
                  <c:v>018B2a</c:v>
                </c:pt>
                <c:pt idx="890">
                  <c:v>019024A</c:v>
                </c:pt>
                <c:pt idx="891">
                  <c:v>0191321A</c:v>
                </c:pt>
                <c:pt idx="892">
                  <c:v>0191521A</c:v>
                </c:pt>
                <c:pt idx="893">
                  <c:v>01921A</c:v>
                </c:pt>
                <c:pt idx="894">
                  <c:v>019220A</c:v>
                </c:pt>
                <c:pt idx="895">
                  <c:v>019821A</c:v>
                </c:pt>
                <c:pt idx="896">
                  <c:v>019B12A</c:v>
                </c:pt>
                <c:pt idx="897">
                  <c:v>019B218</c:v>
                </c:pt>
                <c:pt idx="898">
                  <c:v>019B21A</c:v>
                </c:pt>
                <c:pt idx="899">
                  <c:v>019B2IA</c:v>
                </c:pt>
                <c:pt idx="900">
                  <c:v>019B2M</c:v>
                </c:pt>
                <c:pt idx="901">
                  <c:v>019F21A</c:v>
                </c:pt>
                <c:pt idx="902">
                  <c:v>019K20A</c:v>
                </c:pt>
                <c:pt idx="903">
                  <c:v>01A2163</c:v>
                </c:pt>
                <c:pt idx="904">
                  <c:v>01A21A</c:v>
                </c:pt>
                <c:pt idx="905">
                  <c:v>01A8823</c:v>
                </c:pt>
                <c:pt idx="906">
                  <c:v>01B21A</c:v>
                </c:pt>
                <c:pt idx="907">
                  <c:v>01F21A</c:v>
                </c:pt>
                <c:pt idx="908">
                  <c:v>01J20A</c:v>
                </c:pt>
                <c:pt idx="909">
                  <c:v>01L20A</c:v>
                </c:pt>
                <c:pt idx="910">
                  <c:v>01m20a</c:v>
                </c:pt>
                <c:pt idx="911">
                  <c:v>01UB21A</c:v>
                </c:pt>
                <c:pt idx="912">
                  <c:v>01UM20A</c:v>
                </c:pt>
                <c:pt idx="913">
                  <c:v>01ZAZIA</c:v>
                </c:pt>
                <c:pt idx="914">
                  <c:v>01ZLZ0A</c:v>
                </c:pt>
                <c:pt idx="915">
                  <c:v>01ZLZOA</c:v>
                </c:pt>
                <c:pt idx="916">
                  <c:v>02&amp;A21A</c:v>
                </c:pt>
                <c:pt idx="917">
                  <c:v>02/B2/A</c:v>
                </c:pt>
                <c:pt idx="918">
                  <c:v>0201A21A</c:v>
                </c:pt>
                <c:pt idx="919">
                  <c:v>02021A</c:v>
                </c:pt>
                <c:pt idx="920">
                  <c:v>020821A</c:v>
                </c:pt>
                <c:pt idx="921">
                  <c:v>020B2114</c:v>
                </c:pt>
                <c:pt idx="922">
                  <c:v>020B21A</c:v>
                </c:pt>
                <c:pt idx="923">
                  <c:v>020B21A-1</c:v>
                </c:pt>
                <c:pt idx="924">
                  <c:v>020D21A</c:v>
                </c:pt>
                <c:pt idx="925">
                  <c:v>020F21A</c:v>
                </c:pt>
                <c:pt idx="926">
                  <c:v>020F2IA</c:v>
                </c:pt>
                <c:pt idx="927">
                  <c:v>020L20A</c:v>
                </c:pt>
                <c:pt idx="928">
                  <c:v>020M20A</c:v>
                </c:pt>
                <c:pt idx="929">
                  <c:v>020R21A</c:v>
                </c:pt>
                <c:pt idx="930">
                  <c:v>020S21A</c:v>
                </c:pt>
                <c:pt idx="931">
                  <c:v>02102A</c:v>
                </c:pt>
                <c:pt idx="932">
                  <c:v>0211A21A</c:v>
                </c:pt>
                <c:pt idx="933">
                  <c:v>0213A21A</c:v>
                </c:pt>
                <c:pt idx="934">
                  <c:v>021821A</c:v>
                </c:pt>
                <c:pt idx="935">
                  <c:v>021A21A</c:v>
                </c:pt>
                <c:pt idx="936">
                  <c:v>021b12a</c:v>
                </c:pt>
                <c:pt idx="937">
                  <c:v>021B21 A</c:v>
                </c:pt>
                <c:pt idx="938">
                  <c:v>021B21A</c:v>
                </c:pt>
                <c:pt idx="939">
                  <c:v>021B21A-1</c:v>
                </c:pt>
                <c:pt idx="940">
                  <c:v>021bz1a</c:v>
                </c:pt>
                <c:pt idx="941">
                  <c:v>021C12A</c:v>
                </c:pt>
                <c:pt idx="942">
                  <c:v>021C211A</c:v>
                </c:pt>
                <c:pt idx="943">
                  <c:v>021C21A</c:v>
                </c:pt>
                <c:pt idx="944">
                  <c:v>0220A</c:v>
                </c:pt>
                <c:pt idx="945">
                  <c:v>02211120A</c:v>
                </c:pt>
                <c:pt idx="946">
                  <c:v>0221321A</c:v>
                </c:pt>
                <c:pt idx="947">
                  <c:v>0225a21a</c:v>
                </c:pt>
                <c:pt idx="948">
                  <c:v>0227821A</c:v>
                </c:pt>
                <c:pt idx="949">
                  <c:v>022B218</c:v>
                </c:pt>
                <c:pt idx="950">
                  <c:v>022B21A</c:v>
                </c:pt>
                <c:pt idx="951">
                  <c:v>022C1A</c:v>
                </c:pt>
                <c:pt idx="952">
                  <c:v>022C211A</c:v>
                </c:pt>
                <c:pt idx="953">
                  <c:v>022C21A</c:v>
                </c:pt>
                <c:pt idx="954">
                  <c:v>022L20A</c:v>
                </c:pt>
                <c:pt idx="955">
                  <c:v>022M02A</c:v>
                </c:pt>
                <c:pt idx="956">
                  <c:v>022M204</c:v>
                </c:pt>
                <c:pt idx="957">
                  <c:v>022M20A</c:v>
                </c:pt>
                <c:pt idx="958">
                  <c:v>022M2OA</c:v>
                </c:pt>
                <c:pt idx="959">
                  <c:v>022MZ0A</c:v>
                </c:pt>
                <c:pt idx="960">
                  <c:v>022N20A</c:v>
                </c:pt>
                <c:pt idx="961">
                  <c:v>022n21A</c:v>
                </c:pt>
                <c:pt idx="962">
                  <c:v>023121A</c:v>
                </c:pt>
                <c:pt idx="963">
                  <c:v>0236C21A</c:v>
                </c:pt>
                <c:pt idx="964">
                  <c:v>023C2117</c:v>
                </c:pt>
                <c:pt idx="965">
                  <c:v>023c214</c:v>
                </c:pt>
                <c:pt idx="966">
                  <c:v>023c21a</c:v>
                </c:pt>
                <c:pt idx="967">
                  <c:v>023C2A</c:v>
                </c:pt>
                <c:pt idx="968">
                  <c:v>023D21A</c:v>
                </c:pt>
                <c:pt idx="969">
                  <c:v>023L20A</c:v>
                </c:pt>
                <c:pt idx="970">
                  <c:v>023L21A</c:v>
                </c:pt>
                <c:pt idx="971">
                  <c:v>023M20</c:v>
                </c:pt>
                <c:pt idx="972">
                  <c:v>023M201A</c:v>
                </c:pt>
                <c:pt idx="973">
                  <c:v>023M20A</c:v>
                </c:pt>
                <c:pt idx="974">
                  <c:v>023M20-A</c:v>
                </c:pt>
                <c:pt idx="975">
                  <c:v>023m2oa</c:v>
                </c:pt>
                <c:pt idx="976">
                  <c:v>023M30A</c:v>
                </c:pt>
                <c:pt idx="977">
                  <c:v>023MD0A</c:v>
                </c:pt>
                <c:pt idx="978">
                  <c:v>023moA</c:v>
                </c:pt>
                <c:pt idx="979">
                  <c:v>023mz0A</c:v>
                </c:pt>
                <c:pt idx="980">
                  <c:v>023MZ204</c:v>
                </c:pt>
                <c:pt idx="981">
                  <c:v>023N20A</c:v>
                </c:pt>
                <c:pt idx="982">
                  <c:v>024C2114</c:v>
                </c:pt>
                <c:pt idx="983">
                  <c:v>024C211A</c:v>
                </c:pt>
                <c:pt idx="984">
                  <c:v>024C21A</c:v>
                </c:pt>
                <c:pt idx="985">
                  <c:v>024C21A%</c:v>
                </c:pt>
                <c:pt idx="986">
                  <c:v>024C221A</c:v>
                </c:pt>
                <c:pt idx="987">
                  <c:v>024m204</c:v>
                </c:pt>
                <c:pt idx="988">
                  <c:v>024M204 (317/ad</c:v>
                </c:pt>
                <c:pt idx="989">
                  <c:v>024M208</c:v>
                </c:pt>
                <c:pt idx="990">
                  <c:v>024M20A</c:v>
                </c:pt>
                <c:pt idx="991">
                  <c:v>024M20A, 017B21</c:v>
                </c:pt>
                <c:pt idx="992">
                  <c:v>024M20Aexacerba</c:v>
                </c:pt>
                <c:pt idx="993">
                  <c:v>024M2OA</c:v>
                </c:pt>
                <c:pt idx="994">
                  <c:v>024MZ0A</c:v>
                </c:pt>
                <c:pt idx="995">
                  <c:v>024MZOA</c:v>
                </c:pt>
                <c:pt idx="996">
                  <c:v>025 L 20A</c:v>
                </c:pt>
                <c:pt idx="997">
                  <c:v>025/20-2A</c:v>
                </c:pt>
                <c:pt idx="998">
                  <c:v>025021A</c:v>
                </c:pt>
                <c:pt idx="999">
                  <c:v>0251202A</c:v>
                </c:pt>
                <c:pt idx="1000">
                  <c:v>025120-2A</c:v>
                </c:pt>
                <c:pt idx="1001">
                  <c:v>0251421A</c:v>
                </c:pt>
                <c:pt idx="1002">
                  <c:v>025220A</c:v>
                </c:pt>
                <c:pt idx="1003">
                  <c:v>025320-2A</c:v>
                </c:pt>
                <c:pt idx="1004">
                  <c:v>025420-2A</c:v>
                </c:pt>
                <c:pt idx="1005">
                  <c:v>025421A</c:v>
                </c:pt>
                <c:pt idx="1006">
                  <c:v>025520-2A</c:v>
                </c:pt>
                <c:pt idx="1007">
                  <c:v>025520A</c:v>
                </c:pt>
                <c:pt idx="1008">
                  <c:v>025620A</c:v>
                </c:pt>
                <c:pt idx="1009">
                  <c:v>025621A</c:v>
                </c:pt>
                <c:pt idx="1010">
                  <c:v>025821A</c:v>
                </c:pt>
                <c:pt idx="1011">
                  <c:v>025A202A</c:v>
                </c:pt>
                <c:pt idx="1012">
                  <c:v>025A20V</c:v>
                </c:pt>
                <c:pt idx="1013">
                  <c:v>025A21A</c:v>
                </c:pt>
                <c:pt idx="1014">
                  <c:v>025AZ1A</c:v>
                </c:pt>
                <c:pt idx="1015">
                  <c:v>025B212A</c:v>
                </c:pt>
                <c:pt idx="1016">
                  <c:v>025B214</c:v>
                </c:pt>
                <c:pt idx="1017">
                  <c:v>025B21A</c:v>
                </c:pt>
                <c:pt idx="1018">
                  <c:v>025B21A 4-1-21</c:v>
                </c:pt>
                <c:pt idx="1019">
                  <c:v>025B21L</c:v>
                </c:pt>
                <c:pt idx="1020">
                  <c:v>025C21A</c:v>
                </c:pt>
                <c:pt idx="1021">
                  <c:v>025CZ0A</c:v>
                </c:pt>
                <c:pt idx="1022">
                  <c:v>025CZ1A</c:v>
                </c:pt>
                <c:pt idx="1023">
                  <c:v>025D21A</c:v>
                </c:pt>
                <c:pt idx="1024">
                  <c:v>025J20</c:v>
                </c:pt>
                <c:pt idx="1025">
                  <c:v>025j2021</c:v>
                </c:pt>
                <c:pt idx="1026">
                  <c:v>025j20-21</c:v>
                </c:pt>
                <c:pt idx="1027">
                  <c:v>025J20-24</c:v>
                </c:pt>
                <c:pt idx="1028">
                  <c:v>025J202A</c:v>
                </c:pt>
                <c:pt idx="1029">
                  <c:v>025J20-2A</c:v>
                </c:pt>
                <c:pt idx="1030">
                  <c:v>025-J20-2A</c:v>
                </c:pt>
                <c:pt idx="1031">
                  <c:v>025J20-2A0</c:v>
                </c:pt>
                <c:pt idx="1032">
                  <c:v>025J208</c:v>
                </c:pt>
                <c:pt idx="1033">
                  <c:v>025J20A</c:v>
                </c:pt>
                <c:pt idx="1034">
                  <c:v>025j20-a</c:v>
                </c:pt>
                <c:pt idx="1035">
                  <c:v>025J20A  030L20</c:v>
                </c:pt>
                <c:pt idx="1036">
                  <c:v>025J20A CVS</c:v>
                </c:pt>
                <c:pt idx="1037">
                  <c:v>025J20-JA</c:v>
                </c:pt>
                <c:pt idx="1038">
                  <c:v>025J20ZA</c:v>
                </c:pt>
                <c:pt idx="1039">
                  <c:v>025J2A</c:v>
                </c:pt>
                <c:pt idx="1040">
                  <c:v>025J2U4</c:v>
                </c:pt>
                <c:pt idx="1041">
                  <c:v>025JZ0A</c:v>
                </c:pt>
                <c:pt idx="1042">
                  <c:v>025jz20a</c:v>
                </c:pt>
                <c:pt idx="1043">
                  <c:v>025JZOA</c:v>
                </c:pt>
                <c:pt idx="1044">
                  <c:v>025L020A</c:v>
                </c:pt>
                <c:pt idx="1045">
                  <c:v>025L02A</c:v>
                </c:pt>
                <c:pt idx="1046">
                  <c:v>025L20A</c:v>
                </c:pt>
                <c:pt idx="1047">
                  <c:v>025L20A NRG</c:v>
                </c:pt>
                <c:pt idx="1048">
                  <c:v>025L20A-CHI</c:v>
                </c:pt>
                <c:pt idx="1049">
                  <c:v>025L28A</c:v>
                </c:pt>
                <c:pt idx="1050">
                  <c:v>025LEOA</c:v>
                </c:pt>
                <c:pt idx="1051">
                  <c:v>025LZ0A</c:v>
                </c:pt>
                <c:pt idx="1052">
                  <c:v>025LZOA</c:v>
                </c:pt>
                <c:pt idx="1053">
                  <c:v>025U20A</c:v>
                </c:pt>
                <c:pt idx="1054">
                  <c:v>0261721A</c:v>
                </c:pt>
                <c:pt idx="1055">
                  <c:v>02621A</c:v>
                </c:pt>
                <c:pt idx="1056">
                  <c:v>026620A</c:v>
                </c:pt>
                <c:pt idx="1057">
                  <c:v>026621A</c:v>
                </c:pt>
                <c:pt idx="1058">
                  <c:v>026821A</c:v>
                </c:pt>
                <c:pt idx="1059">
                  <c:v>026A01A</c:v>
                </c:pt>
                <c:pt idx="1060">
                  <c:v>026A21</c:v>
                </c:pt>
                <c:pt idx="1061">
                  <c:v>026A2114</c:v>
                </c:pt>
                <c:pt idx="1062">
                  <c:v>026A211A</c:v>
                </c:pt>
                <c:pt idx="1063">
                  <c:v>026A219</c:v>
                </c:pt>
                <c:pt idx="1064">
                  <c:v>026A21A</c:v>
                </c:pt>
                <c:pt idx="1065">
                  <c:v>026A21A ,</c:v>
                </c:pt>
                <c:pt idx="1066">
                  <c:v>026A21A.     02</c:v>
                </c:pt>
                <c:pt idx="1067">
                  <c:v>026A21A/021B21A</c:v>
                </c:pt>
                <c:pt idx="1068">
                  <c:v>026AZ1A</c:v>
                </c:pt>
                <c:pt idx="1069">
                  <c:v>026AZ21A</c:v>
                </c:pt>
                <c:pt idx="1070">
                  <c:v>026AZIA</c:v>
                </c:pt>
                <c:pt idx="1071">
                  <c:v>026B1A</c:v>
                </c:pt>
                <c:pt idx="1072">
                  <c:v>026B21A</c:v>
                </c:pt>
                <c:pt idx="1073">
                  <c:v>026c1a</c:v>
                </c:pt>
                <c:pt idx="1074">
                  <c:v>026C21</c:v>
                </c:pt>
                <c:pt idx="1075">
                  <c:v>026C214</c:v>
                </c:pt>
                <c:pt idx="1076">
                  <c:v>026C21A</c:v>
                </c:pt>
                <c:pt idx="1077">
                  <c:v>026CZIA</c:v>
                </c:pt>
                <c:pt idx="1078">
                  <c:v>026D</c:v>
                </c:pt>
                <c:pt idx="1079">
                  <c:v>026d21a</c:v>
                </c:pt>
                <c:pt idx="1080">
                  <c:v>026L201A</c:v>
                </c:pt>
                <c:pt idx="1081">
                  <c:v>026L204</c:v>
                </c:pt>
                <c:pt idx="1082">
                  <c:v>026L20A</c:v>
                </c:pt>
                <c:pt idx="1083">
                  <c:v>026L20A and 032</c:v>
                </c:pt>
                <c:pt idx="1084">
                  <c:v>026L20A/032L20A</c:v>
                </c:pt>
                <c:pt idx="1085">
                  <c:v>026L2OA</c:v>
                </c:pt>
                <c:pt idx="1086">
                  <c:v>026LY20A</c:v>
                </c:pt>
                <c:pt idx="1087">
                  <c:v>026LZOA</c:v>
                </c:pt>
                <c:pt idx="1088">
                  <c:v>026m20A</c:v>
                </c:pt>
                <c:pt idx="1089">
                  <c:v>026S21A</c:v>
                </c:pt>
                <c:pt idx="1090">
                  <c:v>026V12A</c:v>
                </c:pt>
                <c:pt idx="1091">
                  <c:v>027 L20A</c:v>
                </c:pt>
                <c:pt idx="1092">
                  <c:v>027021A</c:v>
                </c:pt>
                <c:pt idx="1093">
                  <c:v>027120A</c:v>
                </c:pt>
                <c:pt idx="1094">
                  <c:v>027620A</c:v>
                </c:pt>
                <c:pt idx="1095">
                  <c:v>027821A</c:v>
                </c:pt>
                <c:pt idx="1096">
                  <c:v>027A</c:v>
                </c:pt>
                <c:pt idx="1097">
                  <c:v>027a 21a</c:v>
                </c:pt>
                <c:pt idx="1098">
                  <c:v>027A21A</c:v>
                </c:pt>
                <c:pt idx="1099">
                  <c:v>027-A21A</c:v>
                </c:pt>
                <c:pt idx="1100">
                  <c:v>027A21B</c:v>
                </c:pt>
                <c:pt idx="1101">
                  <c:v>027A71A</c:v>
                </c:pt>
                <c:pt idx="1102">
                  <c:v>027AUA</c:v>
                </c:pt>
                <c:pt idx="1103">
                  <c:v>027AZIA</c:v>
                </c:pt>
                <c:pt idx="1104">
                  <c:v>027B 21A</c:v>
                </c:pt>
                <c:pt idx="1105">
                  <c:v>027B12A</c:v>
                </c:pt>
                <c:pt idx="1106">
                  <c:v>027b21a</c:v>
                </c:pt>
                <c:pt idx="1107">
                  <c:v>027B21AA</c:v>
                </c:pt>
                <c:pt idx="1108">
                  <c:v>027B22A</c:v>
                </c:pt>
                <c:pt idx="1109">
                  <c:v>027BZ1A</c:v>
                </c:pt>
                <c:pt idx="1110">
                  <c:v>027C20A</c:v>
                </c:pt>
                <c:pt idx="1111">
                  <c:v>027C21A</c:v>
                </c:pt>
                <c:pt idx="1112">
                  <c:v>027C264</c:v>
                </c:pt>
                <c:pt idx="1113">
                  <c:v>027CZ1A</c:v>
                </c:pt>
                <c:pt idx="1114">
                  <c:v>027D21A</c:v>
                </c:pt>
                <c:pt idx="1115">
                  <c:v>027E21A</c:v>
                </c:pt>
                <c:pt idx="1116">
                  <c:v>027H21B</c:v>
                </c:pt>
                <c:pt idx="1117">
                  <c:v>027K20A</c:v>
                </c:pt>
                <c:pt idx="1118">
                  <c:v>027L2012</c:v>
                </c:pt>
                <c:pt idx="1119">
                  <c:v>027L208A</c:v>
                </c:pt>
                <c:pt idx="1120">
                  <c:v>027L20A</c:v>
                </c:pt>
                <c:pt idx="1121">
                  <c:v>027L20A6/2</c:v>
                </c:pt>
                <c:pt idx="1122">
                  <c:v>027L20AModerna</c:v>
                </c:pt>
                <c:pt idx="1123">
                  <c:v>027LZ0A</c:v>
                </c:pt>
                <c:pt idx="1124">
                  <c:v>027LZOA</c:v>
                </c:pt>
                <c:pt idx="1125">
                  <c:v>027M21B</c:v>
                </c:pt>
                <c:pt idx="1126">
                  <c:v>028120a</c:v>
                </c:pt>
                <c:pt idx="1127">
                  <c:v>028220A</c:v>
                </c:pt>
                <c:pt idx="1128">
                  <c:v>028620A</c:v>
                </c:pt>
                <c:pt idx="1129">
                  <c:v>028821A</c:v>
                </c:pt>
                <c:pt idx="1130">
                  <c:v>028921A</c:v>
                </c:pt>
                <c:pt idx="1131">
                  <c:v>028A</c:v>
                </c:pt>
                <c:pt idx="1132">
                  <c:v>028A2 or 078A2</c:v>
                </c:pt>
                <c:pt idx="1133">
                  <c:v>028A21A</c:v>
                </c:pt>
                <c:pt idx="1134">
                  <c:v>028A27A</c:v>
                </c:pt>
                <c:pt idx="1135">
                  <c:v>028AZ1A</c:v>
                </c:pt>
                <c:pt idx="1136">
                  <c:v>028AZIA on 3/30</c:v>
                </c:pt>
                <c:pt idx="1137">
                  <c:v>028bq1a</c:v>
                </c:pt>
                <c:pt idx="1138">
                  <c:v>028I20a</c:v>
                </c:pt>
                <c:pt idx="1139">
                  <c:v>028k20a</c:v>
                </c:pt>
                <c:pt idx="1140">
                  <c:v>028L0A</c:v>
                </c:pt>
                <c:pt idx="1141">
                  <c:v>028L2</c:v>
                </c:pt>
                <c:pt idx="1142">
                  <c:v>028L20A</c:v>
                </c:pt>
                <c:pt idx="1143">
                  <c:v>028L20A-MODERNA</c:v>
                </c:pt>
                <c:pt idx="1144">
                  <c:v>028L26A</c:v>
                </c:pt>
                <c:pt idx="1145">
                  <c:v>028L28A</c:v>
                </c:pt>
                <c:pt idx="1146">
                  <c:v>028L2OA</c:v>
                </c:pt>
                <c:pt idx="1147">
                  <c:v>028L70A</c:v>
                </c:pt>
                <c:pt idx="1148">
                  <c:v>028LZ0A</c:v>
                </c:pt>
                <c:pt idx="1149">
                  <c:v>028LZ20A</c:v>
                </c:pt>
                <c:pt idx="1150">
                  <c:v>028M20A</c:v>
                </c:pt>
                <c:pt idx="1151">
                  <c:v>029120A</c:v>
                </c:pt>
                <c:pt idx="1152">
                  <c:v>0292Lzoa</c:v>
                </c:pt>
                <c:pt idx="1153">
                  <c:v>029520a</c:v>
                </c:pt>
                <c:pt idx="1154">
                  <c:v>029620-2A</c:v>
                </c:pt>
                <c:pt idx="1155">
                  <c:v>029620A</c:v>
                </c:pt>
                <c:pt idx="1156">
                  <c:v>029A21 A</c:v>
                </c:pt>
                <c:pt idx="1157">
                  <c:v>029A2114</c:v>
                </c:pt>
                <c:pt idx="1158">
                  <c:v>029A212</c:v>
                </c:pt>
                <c:pt idx="1159">
                  <c:v>029A21A</c:v>
                </c:pt>
                <c:pt idx="1160">
                  <c:v>029A21A, 000000</c:v>
                </c:pt>
                <c:pt idx="1161">
                  <c:v>029A21P</c:v>
                </c:pt>
                <c:pt idx="1162">
                  <c:v>029AZ1A</c:v>
                </c:pt>
                <c:pt idx="1163">
                  <c:v>029AZIA</c:v>
                </c:pt>
                <c:pt idx="1164">
                  <c:v>029C20A</c:v>
                </c:pt>
                <c:pt idx="1165">
                  <c:v>029I20A</c:v>
                </c:pt>
                <c:pt idx="1166">
                  <c:v>029K20A</c:v>
                </c:pt>
                <c:pt idx="1167">
                  <c:v>029K2OA</c:v>
                </c:pt>
                <c:pt idx="1168">
                  <c:v>029L20 A</c:v>
                </c:pt>
                <c:pt idx="1169">
                  <c:v>029L201A</c:v>
                </c:pt>
                <c:pt idx="1170">
                  <c:v>029L20A</c:v>
                </c:pt>
                <c:pt idx="1171">
                  <c:v>029L20A / 024M2</c:v>
                </c:pt>
                <c:pt idx="1172">
                  <c:v>029l20a/006m20a</c:v>
                </c:pt>
                <c:pt idx="1173">
                  <c:v>029L20A/014M20A</c:v>
                </c:pt>
                <c:pt idx="1174">
                  <c:v>029L24A</c:v>
                </c:pt>
                <c:pt idx="1175">
                  <c:v>029L2A</c:v>
                </c:pt>
                <c:pt idx="1176">
                  <c:v>029L2CA</c:v>
                </c:pt>
                <c:pt idx="1177">
                  <c:v>029L2VA</c:v>
                </c:pt>
                <c:pt idx="1178">
                  <c:v>029LZ0A</c:v>
                </c:pt>
                <c:pt idx="1179">
                  <c:v>02A2121A</c:v>
                </c:pt>
                <c:pt idx="1180">
                  <c:v>02A21A</c:v>
                </c:pt>
                <c:pt idx="1181">
                  <c:v>02b21a</c:v>
                </c:pt>
                <c:pt idx="1182">
                  <c:v>02BA21A</c:v>
                </c:pt>
                <c:pt idx="1183">
                  <c:v>02C21A</c:v>
                </c:pt>
                <c:pt idx="1184">
                  <c:v>02CB21A</c:v>
                </c:pt>
                <c:pt idx="1185">
                  <c:v>02GL20A</c:v>
                </c:pt>
                <c:pt idx="1186">
                  <c:v>02JJ20-2A</c:v>
                </c:pt>
                <c:pt idx="1187">
                  <c:v>02K20A</c:v>
                </c:pt>
                <c:pt idx="1188">
                  <c:v>02K21A</c:v>
                </c:pt>
                <c:pt idx="1189">
                  <c:v>02L20A</c:v>
                </c:pt>
                <c:pt idx="1190">
                  <c:v>02M20A</c:v>
                </c:pt>
                <c:pt idx="1191">
                  <c:v>02SB21A</c:v>
                </c:pt>
                <c:pt idx="1192">
                  <c:v>02SJ20-2A</c:v>
                </c:pt>
                <c:pt idx="1193">
                  <c:v>02SL20A</c:v>
                </c:pt>
                <c:pt idx="1194">
                  <c:v>02uc21a</c:v>
                </c:pt>
                <c:pt idx="1195">
                  <c:v>02YM20A</c:v>
                </c:pt>
                <c:pt idx="1196">
                  <c:v>02ZM20A</c:v>
                </c:pt>
                <c:pt idx="1197">
                  <c:v>03/620A</c:v>
                </c:pt>
                <c:pt idx="1198">
                  <c:v>030120A</c:v>
                </c:pt>
                <c:pt idx="1199">
                  <c:v>03021a</c:v>
                </c:pt>
                <c:pt idx="1200">
                  <c:v>0302L20A</c:v>
                </c:pt>
                <c:pt idx="1201">
                  <c:v>0306A21A</c:v>
                </c:pt>
                <c:pt idx="1202">
                  <c:v>0307K20A</c:v>
                </c:pt>
                <c:pt idx="1203">
                  <c:v>030A1A</c:v>
                </c:pt>
                <c:pt idx="1204">
                  <c:v>030A20A</c:v>
                </c:pt>
                <c:pt idx="1205">
                  <c:v>030A21</c:v>
                </c:pt>
                <c:pt idx="1206">
                  <c:v>030a21a</c:v>
                </c:pt>
                <c:pt idx="1207">
                  <c:v>030A21A19</c:v>
                </c:pt>
                <c:pt idx="1208">
                  <c:v>030AZ1A</c:v>
                </c:pt>
                <c:pt idx="1209">
                  <c:v>030B</c:v>
                </c:pt>
                <c:pt idx="1210">
                  <c:v>030B212A</c:v>
                </c:pt>
                <c:pt idx="1211">
                  <c:v>030B21A</c:v>
                </c:pt>
                <c:pt idx="1212">
                  <c:v>030BZIA</c:v>
                </c:pt>
                <c:pt idx="1213">
                  <c:v>030C20A</c:v>
                </c:pt>
                <c:pt idx="1214">
                  <c:v>030E21A</c:v>
                </c:pt>
                <c:pt idx="1215">
                  <c:v>030K20A</c:v>
                </c:pt>
                <c:pt idx="1216">
                  <c:v>030L020A</c:v>
                </c:pt>
                <c:pt idx="1217">
                  <c:v>030L20</c:v>
                </c:pt>
                <c:pt idx="1218">
                  <c:v>030L201</c:v>
                </c:pt>
                <c:pt idx="1219">
                  <c:v>030l201a</c:v>
                </c:pt>
                <c:pt idx="1220">
                  <c:v>030L20A</c:v>
                </c:pt>
                <c:pt idx="1221">
                  <c:v>030L29A</c:v>
                </c:pt>
                <c:pt idx="1222">
                  <c:v>030L2A</c:v>
                </c:pt>
                <c:pt idx="1223">
                  <c:v>030L2OA</c:v>
                </c:pt>
                <c:pt idx="1224">
                  <c:v>030lz0a</c:v>
                </c:pt>
                <c:pt idx="1225">
                  <c:v>030M2011</c:v>
                </c:pt>
                <c:pt idx="1226">
                  <c:v>030-M204</c:v>
                </c:pt>
                <c:pt idx="1227">
                  <c:v>030M208</c:v>
                </c:pt>
                <c:pt idx="1228">
                  <c:v>030M20A</c:v>
                </c:pt>
                <c:pt idx="1229">
                  <c:v>030M21A</c:v>
                </c:pt>
                <c:pt idx="1230">
                  <c:v>030M22A</c:v>
                </c:pt>
                <c:pt idx="1231">
                  <c:v>030M2A</c:v>
                </c:pt>
                <c:pt idx="1232">
                  <c:v>030M2UA</c:v>
                </c:pt>
                <c:pt idx="1233">
                  <c:v>030MZ0A</c:v>
                </c:pt>
                <c:pt idx="1234">
                  <c:v>030mzoa</c:v>
                </c:pt>
                <c:pt idx="1235">
                  <c:v>030O20A</c:v>
                </c:pt>
                <c:pt idx="1236">
                  <c:v>030U21B</c:v>
                </c:pt>
                <c:pt idx="1237">
                  <c:v>031 L20A</c:v>
                </c:pt>
                <c:pt idx="1238">
                  <c:v>0310720A</c:v>
                </c:pt>
                <c:pt idx="1239">
                  <c:v>0311720A</c:v>
                </c:pt>
                <c:pt idx="1240">
                  <c:v>0311L0A</c:v>
                </c:pt>
                <c:pt idx="1241">
                  <c:v>0312620A</c:v>
                </c:pt>
                <c:pt idx="1242">
                  <c:v>031620A</c:v>
                </c:pt>
                <c:pt idx="1243">
                  <c:v>031660A</c:v>
                </c:pt>
                <c:pt idx="1244">
                  <c:v>031821A</c:v>
                </c:pt>
                <c:pt idx="1245">
                  <c:v>031A21</c:v>
                </c:pt>
                <c:pt idx="1246">
                  <c:v>031A214</c:v>
                </c:pt>
                <c:pt idx="1247">
                  <c:v>031A21A</c:v>
                </c:pt>
                <c:pt idx="1248">
                  <c:v>031A21A-2</c:v>
                </c:pt>
                <c:pt idx="1249">
                  <c:v>031A21B</c:v>
                </c:pt>
                <c:pt idx="1250">
                  <c:v>031A22A</c:v>
                </c:pt>
                <c:pt idx="1251">
                  <c:v>031AZ1A</c:v>
                </c:pt>
                <c:pt idx="1252">
                  <c:v>031B21A</c:v>
                </c:pt>
                <c:pt idx="1253">
                  <c:v>031B21A HRSA</c:v>
                </c:pt>
                <c:pt idx="1254">
                  <c:v>031B71A</c:v>
                </c:pt>
                <c:pt idx="1255">
                  <c:v>031BV1A</c:v>
                </c:pt>
                <c:pt idx="1256">
                  <c:v>031BZIA</c:v>
                </c:pt>
                <c:pt idx="1257">
                  <c:v>031C20A</c:v>
                </c:pt>
                <c:pt idx="1258">
                  <c:v>031C2JA</c:v>
                </c:pt>
                <c:pt idx="1259">
                  <c:v>031h21a</c:v>
                </c:pt>
                <c:pt idx="1260">
                  <c:v>031I20a</c:v>
                </c:pt>
                <c:pt idx="1261">
                  <c:v>031K20A</c:v>
                </c:pt>
                <c:pt idx="1262">
                  <c:v>031L0A</c:v>
                </c:pt>
                <c:pt idx="1263">
                  <c:v>031L20 A</c:v>
                </c:pt>
                <c:pt idx="1264">
                  <c:v>031L204</c:v>
                </c:pt>
                <c:pt idx="1265">
                  <c:v>031L20A</c:v>
                </c:pt>
                <c:pt idx="1266">
                  <c:v>031L20A, 001B21</c:v>
                </c:pt>
                <c:pt idx="1267">
                  <c:v>031LQOA</c:v>
                </c:pt>
                <c:pt idx="1268">
                  <c:v>031LZQA</c:v>
                </c:pt>
                <c:pt idx="1269">
                  <c:v>031M02A</c:v>
                </c:pt>
                <c:pt idx="1270">
                  <c:v>031M120A</c:v>
                </c:pt>
                <c:pt idx="1271">
                  <c:v>031M20</c:v>
                </c:pt>
                <c:pt idx="1272">
                  <c:v>031M204</c:v>
                </c:pt>
                <c:pt idx="1273">
                  <c:v>031M20A</c:v>
                </c:pt>
                <c:pt idx="1274">
                  <c:v>031m20a 044a21a</c:v>
                </c:pt>
                <c:pt idx="1275">
                  <c:v>031M20A and 001</c:v>
                </c:pt>
                <c:pt idx="1276">
                  <c:v>031M20K</c:v>
                </c:pt>
                <c:pt idx="1277">
                  <c:v>031M2A</c:v>
                </c:pt>
                <c:pt idx="1278">
                  <c:v>031mz0</c:v>
                </c:pt>
                <c:pt idx="1279">
                  <c:v>031mzoa</c:v>
                </c:pt>
                <c:pt idx="1280">
                  <c:v>032020A</c:v>
                </c:pt>
                <c:pt idx="1281">
                  <c:v>032120A</c:v>
                </c:pt>
                <c:pt idx="1282">
                  <c:v>032120VF</c:v>
                </c:pt>
                <c:pt idx="1283">
                  <c:v>0321B21A</c:v>
                </c:pt>
                <c:pt idx="1284">
                  <c:v>0321H20A</c:v>
                </c:pt>
                <c:pt idx="1285">
                  <c:v>0321L20A</c:v>
                </c:pt>
                <c:pt idx="1286">
                  <c:v>032220A</c:v>
                </c:pt>
                <c:pt idx="1287">
                  <c:v>03247F21A</c:v>
                </c:pt>
                <c:pt idx="1288">
                  <c:v>032720A</c:v>
                </c:pt>
                <c:pt idx="1289">
                  <c:v>03272TA</c:v>
                </c:pt>
                <c:pt idx="1290">
                  <c:v>0329K20A</c:v>
                </c:pt>
                <c:pt idx="1291">
                  <c:v>032A21A</c:v>
                </c:pt>
                <c:pt idx="1292">
                  <c:v>032B</c:v>
                </c:pt>
                <c:pt idx="1293">
                  <c:v>032B121A</c:v>
                </c:pt>
                <c:pt idx="1294">
                  <c:v>032B12A</c:v>
                </c:pt>
                <c:pt idx="1295">
                  <c:v>032B21A</c:v>
                </c:pt>
                <c:pt idx="1296">
                  <c:v>032f</c:v>
                </c:pt>
                <c:pt idx="1297">
                  <c:v>032F214</c:v>
                </c:pt>
                <c:pt idx="1298">
                  <c:v>032F21A</c:v>
                </c:pt>
                <c:pt idx="1299">
                  <c:v>032f21d</c:v>
                </c:pt>
                <c:pt idx="1300">
                  <c:v>032H20A</c:v>
                </c:pt>
                <c:pt idx="1301">
                  <c:v>032H2OA</c:v>
                </c:pt>
                <c:pt idx="1302">
                  <c:v>032L2)A</c:v>
                </c:pt>
                <c:pt idx="1303">
                  <c:v>032L2014 and 00</c:v>
                </c:pt>
                <c:pt idx="1304">
                  <c:v>032L20A</c:v>
                </c:pt>
                <c:pt idx="1305">
                  <c:v>032L20A/001A21A</c:v>
                </c:pt>
                <c:pt idx="1306">
                  <c:v>032L2OA</c:v>
                </c:pt>
                <c:pt idx="1307">
                  <c:v>032LZOA</c:v>
                </c:pt>
                <c:pt idx="1308">
                  <c:v>032M209</c:v>
                </c:pt>
                <c:pt idx="1309">
                  <c:v>032M20A</c:v>
                </c:pt>
                <c:pt idx="1310">
                  <c:v>032M2DA</c:v>
                </c:pt>
                <c:pt idx="1311">
                  <c:v>032M2OA</c:v>
                </c:pt>
                <c:pt idx="1312">
                  <c:v>032MZ0A</c:v>
                </c:pt>
                <c:pt idx="1313">
                  <c:v>032O20A</c:v>
                </c:pt>
                <c:pt idx="1314">
                  <c:v>032V20A</c:v>
                </c:pt>
                <c:pt idx="1315">
                  <c:v>0330L20A</c:v>
                </c:pt>
                <c:pt idx="1316">
                  <c:v>033821A</c:v>
                </c:pt>
                <c:pt idx="1317">
                  <c:v>033B 21A</c:v>
                </c:pt>
                <c:pt idx="1318">
                  <c:v>033B21A</c:v>
                </c:pt>
                <c:pt idx="1319">
                  <c:v>033B21A / 083B2</c:v>
                </c:pt>
                <c:pt idx="1320">
                  <c:v>033C12A</c:v>
                </c:pt>
                <c:pt idx="1321">
                  <c:v>033C1A</c:v>
                </c:pt>
                <c:pt idx="1322">
                  <c:v>033C21A</c:v>
                </c:pt>
                <c:pt idx="1323">
                  <c:v>033CC21A</c:v>
                </c:pt>
                <c:pt idx="1324">
                  <c:v>033F</c:v>
                </c:pt>
                <c:pt idx="1325">
                  <c:v>033F214</c:v>
                </c:pt>
                <c:pt idx="1326">
                  <c:v>033F21A</c:v>
                </c:pt>
                <c:pt idx="1327">
                  <c:v>033M21A</c:v>
                </c:pt>
                <c:pt idx="1328">
                  <c:v>034C21A</c:v>
                </c:pt>
                <c:pt idx="1329">
                  <c:v>034F</c:v>
                </c:pt>
                <c:pt idx="1330">
                  <c:v>034F21A</c:v>
                </c:pt>
                <c:pt idx="1331">
                  <c:v>034L204</c:v>
                </c:pt>
                <c:pt idx="1332">
                  <c:v>03532CIA</c:v>
                </c:pt>
                <c:pt idx="1333">
                  <c:v>035c2114</c:v>
                </c:pt>
                <c:pt idx="1334">
                  <c:v>035C21A</c:v>
                </c:pt>
                <c:pt idx="1335">
                  <c:v>035c27a</c:v>
                </c:pt>
                <c:pt idx="1336">
                  <c:v>035c2ia</c:v>
                </c:pt>
                <c:pt idx="1337">
                  <c:v>035r21A</c:v>
                </c:pt>
                <c:pt idx="1338">
                  <c:v>0361321A</c:v>
                </c:pt>
                <c:pt idx="1339">
                  <c:v>0361921A</c:v>
                </c:pt>
                <c:pt idx="1340">
                  <c:v>03621A</c:v>
                </c:pt>
                <c:pt idx="1341">
                  <c:v>036621A</c:v>
                </c:pt>
                <c:pt idx="1342">
                  <c:v>036821A</c:v>
                </c:pt>
                <c:pt idx="1343">
                  <c:v>036822A</c:v>
                </c:pt>
                <c:pt idx="1344">
                  <c:v>036A20A</c:v>
                </c:pt>
                <c:pt idx="1345">
                  <c:v>036A21</c:v>
                </c:pt>
                <c:pt idx="1346">
                  <c:v>036A212A</c:v>
                </c:pt>
                <c:pt idx="1347">
                  <c:v>036A21A</c:v>
                </c:pt>
                <c:pt idx="1348">
                  <c:v>036A21A-HRSA</c:v>
                </c:pt>
                <c:pt idx="1349">
                  <c:v>036A2H</c:v>
                </c:pt>
                <c:pt idx="1350">
                  <c:v>036AZ1A</c:v>
                </c:pt>
                <c:pt idx="1351">
                  <c:v>036B218</c:v>
                </c:pt>
                <c:pt idx="1352">
                  <c:v>036B21A</c:v>
                </c:pt>
                <c:pt idx="1353">
                  <c:v>036bria</c:v>
                </c:pt>
                <c:pt idx="1354">
                  <c:v>036BZ1A</c:v>
                </c:pt>
                <c:pt idx="1355">
                  <c:v>036C01A</c:v>
                </c:pt>
                <c:pt idx="1356">
                  <c:v>036C21</c:v>
                </c:pt>
                <c:pt idx="1357">
                  <c:v>036C21A</c:v>
                </c:pt>
                <c:pt idx="1358">
                  <c:v>036cz1a</c:v>
                </c:pt>
                <c:pt idx="1359">
                  <c:v>036cz1a AND 024</c:v>
                </c:pt>
                <c:pt idx="1360">
                  <c:v>036-V21A</c:v>
                </c:pt>
                <c:pt idx="1361">
                  <c:v>0371321A</c:v>
                </c:pt>
                <c:pt idx="1362">
                  <c:v>0371A21B</c:v>
                </c:pt>
                <c:pt idx="1363">
                  <c:v>03721A</c:v>
                </c:pt>
                <c:pt idx="1364">
                  <c:v>037421B</c:v>
                </c:pt>
                <c:pt idx="1365">
                  <c:v>037520A</c:v>
                </c:pt>
                <c:pt idx="1366">
                  <c:v>037821A</c:v>
                </c:pt>
                <c:pt idx="1367">
                  <c:v>037A07B</c:v>
                </c:pt>
                <c:pt idx="1368">
                  <c:v>037A2113</c:v>
                </c:pt>
                <c:pt idx="1369">
                  <c:v>037a213</c:v>
                </c:pt>
                <c:pt idx="1370">
                  <c:v>037A218</c:v>
                </c:pt>
                <c:pt idx="1371">
                  <c:v>037A21B</c:v>
                </c:pt>
                <c:pt idx="1372">
                  <c:v>037AZ1B</c:v>
                </c:pt>
                <c:pt idx="1373">
                  <c:v>037B12A</c:v>
                </c:pt>
                <c:pt idx="1374">
                  <c:v>037B1A</c:v>
                </c:pt>
                <c:pt idx="1375">
                  <c:v>037B211A</c:v>
                </c:pt>
                <c:pt idx="1376">
                  <c:v>037B21A</c:v>
                </c:pt>
                <c:pt idx="1377">
                  <c:v>037B21A the</c:v>
                </c:pt>
                <c:pt idx="1378">
                  <c:v>037B221a</c:v>
                </c:pt>
                <c:pt idx="1379">
                  <c:v>037BU1A</c:v>
                </c:pt>
                <c:pt idx="1380">
                  <c:v>037C20A</c:v>
                </c:pt>
                <c:pt idx="1381">
                  <c:v>037C218</c:v>
                </c:pt>
                <c:pt idx="1382">
                  <c:v>037C21A</c:v>
                </c:pt>
                <c:pt idx="1383">
                  <c:v>037F21A</c:v>
                </c:pt>
                <c:pt idx="1384">
                  <c:v>037f71A</c:v>
                </c:pt>
                <c:pt idx="1385">
                  <c:v>037k20</c:v>
                </c:pt>
                <c:pt idx="1386">
                  <c:v>037K204</c:v>
                </c:pt>
                <c:pt idx="1387">
                  <c:v>037K209</c:v>
                </c:pt>
                <c:pt idx="1388">
                  <c:v>037k20A</c:v>
                </c:pt>
                <c:pt idx="1389">
                  <c:v>037K2A</c:v>
                </c:pt>
                <c:pt idx="1390">
                  <c:v>037K2OA</c:v>
                </c:pt>
                <c:pt idx="1391">
                  <c:v>037KZ0A</c:v>
                </c:pt>
                <c:pt idx="1392">
                  <c:v>037KZOA</c:v>
                </c:pt>
                <c:pt idx="1393">
                  <c:v>037L20A</c:v>
                </c:pt>
                <c:pt idx="1394">
                  <c:v>037R20A</c:v>
                </c:pt>
                <c:pt idx="1395">
                  <c:v>038121A</c:v>
                </c:pt>
                <c:pt idx="1396">
                  <c:v>0382A1A</c:v>
                </c:pt>
                <c:pt idx="1397">
                  <c:v>0385321A</c:v>
                </c:pt>
                <c:pt idx="1398">
                  <c:v>038821a</c:v>
                </c:pt>
                <c:pt idx="1399">
                  <c:v>038A</c:v>
                </c:pt>
                <c:pt idx="1400">
                  <c:v>038A21</c:v>
                </c:pt>
                <c:pt idx="1401">
                  <c:v>038A21A</c:v>
                </c:pt>
                <c:pt idx="1402">
                  <c:v>038A21A/039B21A</c:v>
                </c:pt>
                <c:pt idx="1403">
                  <c:v>038AZIA</c:v>
                </c:pt>
                <c:pt idx="1404">
                  <c:v>038B 20 1A</c:v>
                </c:pt>
                <c:pt idx="1405">
                  <c:v>038B21A</c:v>
                </c:pt>
                <c:pt idx="1406">
                  <c:v>038BHA</c:v>
                </c:pt>
                <c:pt idx="1407">
                  <c:v>038C21A</c:v>
                </c:pt>
                <c:pt idx="1408">
                  <c:v>038CZ1A</c:v>
                </c:pt>
                <c:pt idx="1409">
                  <c:v>038K208</c:v>
                </c:pt>
                <c:pt idx="1410">
                  <c:v>038K20A</c:v>
                </c:pt>
                <c:pt idx="1411">
                  <c:v>038KWA</c:v>
                </c:pt>
                <c:pt idx="1412">
                  <c:v>038kz0a</c:v>
                </c:pt>
                <c:pt idx="1413">
                  <c:v>038T5214</c:v>
                </c:pt>
                <c:pt idx="1414">
                  <c:v>039 B 21A</c:v>
                </c:pt>
                <c:pt idx="1415">
                  <c:v>039*K20A</c:v>
                </c:pt>
                <c:pt idx="1416">
                  <c:v>0391921A</c:v>
                </c:pt>
                <c:pt idx="1417">
                  <c:v>039321A</c:v>
                </c:pt>
                <c:pt idx="1418">
                  <c:v>039821A</c:v>
                </c:pt>
                <c:pt idx="1419">
                  <c:v>0399K20-2A</c:v>
                </c:pt>
                <c:pt idx="1420">
                  <c:v>039A20A</c:v>
                </c:pt>
                <c:pt idx="1421">
                  <c:v>039A212A</c:v>
                </c:pt>
                <c:pt idx="1422">
                  <c:v>039A21A</c:v>
                </c:pt>
                <c:pt idx="1423">
                  <c:v>039A21A and 045</c:v>
                </c:pt>
                <c:pt idx="1424">
                  <c:v>039a21AFB176912</c:v>
                </c:pt>
                <c:pt idx="1425">
                  <c:v>039AA21A</c:v>
                </c:pt>
                <c:pt idx="1426">
                  <c:v>039AZ1A</c:v>
                </c:pt>
                <c:pt idx="1427">
                  <c:v>039AZIA</c:v>
                </c:pt>
                <c:pt idx="1428">
                  <c:v>039B121A</c:v>
                </c:pt>
                <c:pt idx="1429">
                  <c:v>039B12A</c:v>
                </c:pt>
                <c:pt idx="1430">
                  <c:v>039B21A</c:v>
                </c:pt>
                <c:pt idx="1431">
                  <c:v>039C21A</c:v>
                </c:pt>
                <c:pt idx="1432">
                  <c:v>039CZ1A</c:v>
                </c:pt>
                <c:pt idx="1433">
                  <c:v>039D21A</c:v>
                </c:pt>
                <c:pt idx="1434">
                  <c:v>039F21A</c:v>
                </c:pt>
                <c:pt idx="1435">
                  <c:v>039H21A</c:v>
                </c:pt>
                <c:pt idx="1436">
                  <c:v>039K0A</c:v>
                </c:pt>
                <c:pt idx="1437">
                  <c:v>039K20</c:v>
                </c:pt>
                <c:pt idx="1438">
                  <c:v>039K20-20</c:v>
                </c:pt>
                <c:pt idx="1439">
                  <c:v>039K2020A</c:v>
                </c:pt>
                <c:pt idx="1440">
                  <c:v>039k2021</c:v>
                </c:pt>
                <c:pt idx="1441">
                  <c:v>039K202A</c:v>
                </c:pt>
                <c:pt idx="1442">
                  <c:v>039k20-2a</c:v>
                </c:pt>
                <c:pt idx="1443">
                  <c:v>039K208</c:v>
                </c:pt>
                <c:pt idx="1444">
                  <c:v>039K209</c:v>
                </c:pt>
                <c:pt idx="1445">
                  <c:v>039K20A</c:v>
                </c:pt>
                <c:pt idx="1446">
                  <c:v>039K20-A</c:v>
                </c:pt>
                <c:pt idx="1447">
                  <c:v>039K20A and 032</c:v>
                </c:pt>
                <c:pt idx="1448">
                  <c:v>039K20A-MODERNA</c:v>
                </c:pt>
                <c:pt idx="1449">
                  <c:v>039K2oA</c:v>
                </c:pt>
                <c:pt idx="1450">
                  <c:v>039K2VZA</c:v>
                </c:pt>
                <c:pt idx="1451">
                  <c:v>039KZ0A</c:v>
                </c:pt>
                <c:pt idx="1452">
                  <c:v>039KZ0A/ 028L20</c:v>
                </c:pt>
                <c:pt idx="1453">
                  <c:v>039L20A</c:v>
                </c:pt>
                <c:pt idx="1454">
                  <c:v>039M20A  2/12/2</c:v>
                </c:pt>
                <c:pt idx="1455">
                  <c:v>039R20A</c:v>
                </c:pt>
                <c:pt idx="1456">
                  <c:v>03A21A</c:v>
                </c:pt>
                <c:pt idx="1457">
                  <c:v>03B21A</c:v>
                </c:pt>
                <c:pt idx="1458">
                  <c:v>03CM2EA 026A21A</c:v>
                </c:pt>
                <c:pt idx="1459">
                  <c:v>03DN20A</c:v>
                </c:pt>
                <c:pt idx="1460">
                  <c:v>03EB21A</c:v>
                </c:pt>
                <c:pt idx="1461">
                  <c:v>03F21A</c:v>
                </c:pt>
                <c:pt idx="1462">
                  <c:v>03FVC20A</c:v>
                </c:pt>
                <c:pt idx="1463">
                  <c:v>03H20A</c:v>
                </c:pt>
                <c:pt idx="1464">
                  <c:v>03IAZIA</c:v>
                </c:pt>
                <c:pt idx="1465">
                  <c:v>03IL20A</c:v>
                </c:pt>
                <c:pt idx="1466">
                  <c:v>03IM20A</c:v>
                </c:pt>
                <c:pt idx="1467">
                  <c:v>03K20A</c:v>
                </c:pt>
                <c:pt idx="1468">
                  <c:v>03L20A</c:v>
                </c:pt>
                <c:pt idx="1469">
                  <c:v>03M20A</c:v>
                </c:pt>
                <c:pt idx="1470">
                  <c:v>03PK28A</c:v>
                </c:pt>
                <c:pt idx="1471">
                  <c:v>03ZC20A</c:v>
                </c:pt>
                <c:pt idx="1472">
                  <c:v>03ZM20A</c:v>
                </c:pt>
                <c:pt idx="1473">
                  <c:v>04/A21A</c:v>
                </c:pt>
                <c:pt idx="1474">
                  <c:v>0401A21A</c:v>
                </c:pt>
                <c:pt idx="1475">
                  <c:v>04021A</c:v>
                </c:pt>
                <c:pt idx="1476">
                  <c:v>040821A</c:v>
                </c:pt>
                <c:pt idx="1477">
                  <c:v>040A21</c:v>
                </c:pt>
                <c:pt idx="1478">
                  <c:v>040A21A</c:v>
                </c:pt>
                <c:pt idx="1479">
                  <c:v>040A21A and 031</c:v>
                </c:pt>
                <c:pt idx="1480">
                  <c:v>040A21A)</c:v>
                </c:pt>
                <c:pt idx="1481">
                  <c:v>040A21A, 016B21</c:v>
                </c:pt>
                <c:pt idx="1482">
                  <c:v>040AZ1A</c:v>
                </c:pt>
                <c:pt idx="1483">
                  <c:v>040B21</c:v>
                </c:pt>
                <c:pt idx="1484">
                  <c:v>040B214</c:v>
                </c:pt>
                <c:pt idx="1485">
                  <c:v>040B21A</c:v>
                </c:pt>
                <c:pt idx="1486">
                  <c:v>040C12A</c:v>
                </c:pt>
                <c:pt idx="1487">
                  <c:v>040c21a</c:v>
                </c:pt>
                <c:pt idx="1488">
                  <c:v>040CZ1A</c:v>
                </c:pt>
                <c:pt idx="1489">
                  <c:v>040CZ1H</c:v>
                </c:pt>
                <c:pt idx="1490">
                  <c:v>040D21A</c:v>
                </c:pt>
                <c:pt idx="1491">
                  <c:v>040H21A</c:v>
                </c:pt>
                <c:pt idx="1492">
                  <c:v>040M20A</c:v>
                </c:pt>
                <c:pt idx="1493">
                  <c:v>041 A21 A</c:v>
                </c:pt>
                <c:pt idx="1494">
                  <c:v>041021a</c:v>
                </c:pt>
                <c:pt idx="1495">
                  <c:v>041120A</c:v>
                </c:pt>
                <c:pt idx="1496">
                  <c:v>0411321A</c:v>
                </c:pt>
                <c:pt idx="1497">
                  <c:v>04120A</c:v>
                </c:pt>
                <c:pt idx="1498">
                  <c:v>041220A</c:v>
                </c:pt>
                <c:pt idx="1499">
                  <c:v>041270A</c:v>
                </c:pt>
                <c:pt idx="1500">
                  <c:v>0412L0A</c:v>
                </c:pt>
                <c:pt idx="1501">
                  <c:v>0412L20A</c:v>
                </c:pt>
                <c:pt idx="1502">
                  <c:v>041321A</c:v>
                </c:pt>
                <c:pt idx="1503">
                  <c:v>041321A / 021C2</c:v>
                </c:pt>
                <c:pt idx="1504">
                  <c:v>041521A</c:v>
                </c:pt>
                <c:pt idx="1505">
                  <c:v>041620A</c:v>
                </c:pt>
                <c:pt idx="1506">
                  <c:v>041821A</c:v>
                </c:pt>
                <c:pt idx="1507">
                  <c:v>041A</c:v>
                </c:pt>
                <c:pt idx="1508">
                  <c:v>041A 21A</c:v>
                </c:pt>
                <c:pt idx="1509">
                  <c:v>041A21A</c:v>
                </c:pt>
                <c:pt idx="1510">
                  <c:v>041A2A</c:v>
                </c:pt>
                <c:pt idx="1511">
                  <c:v>041A31A</c:v>
                </c:pt>
                <c:pt idx="1512">
                  <c:v>041AZIA</c:v>
                </c:pt>
                <c:pt idx="1513">
                  <c:v>041B21A</c:v>
                </c:pt>
                <c:pt idx="1514">
                  <c:v>041B2M</c:v>
                </c:pt>
                <c:pt idx="1515">
                  <c:v>041C21A</c:v>
                </c:pt>
                <c:pt idx="1516">
                  <c:v>041cz1a</c:v>
                </c:pt>
                <c:pt idx="1517">
                  <c:v>041D21A</c:v>
                </c:pt>
                <c:pt idx="1518">
                  <c:v>041L201</c:v>
                </c:pt>
                <c:pt idx="1519">
                  <c:v>041l208a</c:v>
                </c:pt>
                <c:pt idx="1520">
                  <c:v>041L20A</c:v>
                </c:pt>
                <c:pt idx="1521">
                  <c:v>041L20A / 031M2</c:v>
                </c:pt>
                <c:pt idx="1522">
                  <c:v>041L21A</c:v>
                </c:pt>
                <c:pt idx="1523">
                  <c:v>041L2A</c:v>
                </c:pt>
                <c:pt idx="1524">
                  <c:v>041LAUA</c:v>
                </c:pt>
                <c:pt idx="1525">
                  <c:v>041LZ0A</c:v>
                </c:pt>
                <c:pt idx="1526">
                  <c:v>041LZOA</c:v>
                </c:pt>
                <c:pt idx="1527">
                  <c:v>041M20A</c:v>
                </c:pt>
                <c:pt idx="1528">
                  <c:v>041MZ017</c:v>
                </c:pt>
                <c:pt idx="1529">
                  <c:v>041MZ0A</c:v>
                </c:pt>
                <c:pt idx="1530">
                  <c:v>042(6)?20A</c:v>
                </c:pt>
                <c:pt idx="1531">
                  <c:v>042120A</c:v>
                </c:pt>
                <c:pt idx="1532">
                  <c:v>0421321-2a</c:v>
                </c:pt>
                <c:pt idx="1533">
                  <c:v>0421321A</c:v>
                </c:pt>
                <c:pt idx="1534">
                  <c:v>042220A</c:v>
                </c:pt>
                <c:pt idx="1535">
                  <c:v>0422L20A</c:v>
                </c:pt>
                <c:pt idx="1536">
                  <c:v>042421A</c:v>
                </c:pt>
                <c:pt idx="1537">
                  <c:v>042620A</c:v>
                </c:pt>
                <c:pt idx="1538">
                  <c:v>042821-2A</c:v>
                </c:pt>
                <c:pt idx="1539">
                  <c:v>042A</c:v>
                </c:pt>
                <c:pt idx="1540">
                  <c:v>042A 21A</c:v>
                </c:pt>
                <c:pt idx="1541">
                  <c:v>042A1A</c:v>
                </c:pt>
                <c:pt idx="1542">
                  <c:v>042A21</c:v>
                </c:pt>
                <c:pt idx="1543">
                  <c:v>042A211A</c:v>
                </c:pt>
                <c:pt idx="1544">
                  <c:v>042a214a</c:v>
                </c:pt>
                <c:pt idx="1545">
                  <c:v>042A21A</c:v>
                </c:pt>
                <c:pt idx="1546">
                  <c:v>042A21AA</c:v>
                </c:pt>
                <c:pt idx="1547">
                  <c:v>042A21A-HR</c:v>
                </c:pt>
                <c:pt idx="1548">
                  <c:v>042A21AS</c:v>
                </c:pt>
                <c:pt idx="1549">
                  <c:v>042A2IA</c:v>
                </c:pt>
                <c:pt idx="1550">
                  <c:v>042A421A</c:v>
                </c:pt>
                <c:pt idx="1551">
                  <c:v>042B12A</c:v>
                </c:pt>
                <c:pt idx="1552">
                  <c:v>042B1-2A</c:v>
                </c:pt>
                <c:pt idx="1553">
                  <c:v>042B21</c:v>
                </c:pt>
                <c:pt idx="1554">
                  <c:v>042B212A</c:v>
                </c:pt>
                <c:pt idx="1555">
                  <c:v>042B21-2A</c:v>
                </c:pt>
                <c:pt idx="1556">
                  <c:v>042B21A</c:v>
                </c:pt>
                <c:pt idx="1557">
                  <c:v>042B21H</c:v>
                </c:pt>
                <c:pt idx="1558">
                  <c:v>042C20A</c:v>
                </c:pt>
                <c:pt idx="1559">
                  <c:v>042G21A</c:v>
                </c:pt>
                <c:pt idx="1560">
                  <c:v>042J20A</c:v>
                </c:pt>
                <c:pt idx="1561">
                  <c:v>042L201A</c:v>
                </c:pt>
                <c:pt idx="1562">
                  <c:v>042L204</c:v>
                </c:pt>
                <c:pt idx="1563">
                  <c:v>042L208</c:v>
                </c:pt>
                <c:pt idx="1564">
                  <c:v>042L20A</c:v>
                </c:pt>
                <c:pt idx="1565">
                  <c:v>042L20A)</c:v>
                </c:pt>
                <c:pt idx="1566">
                  <c:v>042L2A</c:v>
                </c:pt>
                <c:pt idx="1567">
                  <c:v>043021A</c:v>
                </c:pt>
                <c:pt idx="1568">
                  <c:v>043121A</c:v>
                </c:pt>
                <c:pt idx="1569">
                  <c:v>0431321A</c:v>
                </c:pt>
                <c:pt idx="1570">
                  <c:v>0431A21A</c:v>
                </c:pt>
                <c:pt idx="1571">
                  <c:v>04321A</c:v>
                </c:pt>
                <c:pt idx="1572">
                  <c:v>043220A</c:v>
                </c:pt>
                <c:pt idx="1573">
                  <c:v>0432A21A</c:v>
                </c:pt>
                <c:pt idx="1574">
                  <c:v>043421A</c:v>
                </c:pt>
                <c:pt idx="1575">
                  <c:v>043620A</c:v>
                </c:pt>
                <c:pt idx="1576">
                  <c:v>043821A</c:v>
                </c:pt>
                <c:pt idx="1577">
                  <c:v>043a2</c:v>
                </c:pt>
                <c:pt idx="1578">
                  <c:v>043A21</c:v>
                </c:pt>
                <c:pt idx="1579">
                  <c:v>043A210</c:v>
                </c:pt>
                <c:pt idx="1580">
                  <c:v>043A214</c:v>
                </c:pt>
                <c:pt idx="1581">
                  <c:v>043a21a</c:v>
                </c:pt>
                <c:pt idx="1582">
                  <c:v>043a21a %</c:v>
                </c:pt>
                <c:pt idx="1583">
                  <c:v>043A21A%</c:v>
                </c:pt>
                <c:pt idx="1584">
                  <c:v>043A21AB</c:v>
                </c:pt>
                <c:pt idx="1585">
                  <c:v>043A71A</c:v>
                </c:pt>
                <c:pt idx="1586">
                  <c:v>043AJIA</c:v>
                </c:pt>
                <c:pt idx="1587">
                  <c:v>043AR</c:v>
                </c:pt>
                <c:pt idx="1588">
                  <c:v>043AZ1A</c:v>
                </c:pt>
                <c:pt idx="1589">
                  <c:v>043AZ1Z</c:v>
                </c:pt>
                <c:pt idx="1590">
                  <c:v>043azia</c:v>
                </c:pt>
                <c:pt idx="1591">
                  <c:v>043AZlA</c:v>
                </c:pt>
                <c:pt idx="1592">
                  <c:v>043B20A</c:v>
                </c:pt>
                <c:pt idx="1593">
                  <c:v>043B21A</c:v>
                </c:pt>
                <c:pt idx="1594">
                  <c:v>043B21A, 002C21</c:v>
                </c:pt>
                <c:pt idx="1595">
                  <c:v>043b247</c:v>
                </c:pt>
                <c:pt idx="1596">
                  <c:v>043B31A</c:v>
                </c:pt>
                <c:pt idx="1597">
                  <c:v>043BZIA</c:v>
                </c:pt>
                <c:pt idx="1598">
                  <c:v>043C20A</c:v>
                </c:pt>
                <c:pt idx="1599">
                  <c:v>043H21A</c:v>
                </c:pt>
                <c:pt idx="1600">
                  <c:v>043L20A</c:v>
                </c:pt>
                <c:pt idx="1601">
                  <c:v>043L20A 02/10/2</c:v>
                </c:pt>
                <c:pt idx="1602">
                  <c:v>043LZOA</c:v>
                </c:pt>
                <c:pt idx="1603">
                  <c:v>04421421A</c:v>
                </c:pt>
                <c:pt idx="1604">
                  <c:v>04421A</c:v>
                </c:pt>
                <c:pt idx="1605">
                  <c:v>044821A</c:v>
                </c:pt>
                <c:pt idx="1606">
                  <c:v>044921A</c:v>
                </c:pt>
                <c:pt idx="1607">
                  <c:v>044A1A</c:v>
                </c:pt>
                <c:pt idx="1608">
                  <c:v>044A21A</c:v>
                </c:pt>
                <c:pt idx="1609">
                  <c:v>044A27A</c:v>
                </c:pt>
                <c:pt idx="1610">
                  <c:v>044AZ1A</c:v>
                </c:pt>
                <c:pt idx="1611">
                  <c:v>044b214</c:v>
                </c:pt>
                <c:pt idx="1612">
                  <c:v>044B21A</c:v>
                </c:pt>
                <c:pt idx="1613">
                  <c:v>044B21-A</c:v>
                </c:pt>
                <c:pt idx="1614">
                  <c:v>044B21B</c:v>
                </c:pt>
                <c:pt idx="1615">
                  <c:v>044B21H</c:v>
                </c:pt>
                <c:pt idx="1616">
                  <c:v>044b2ia</c:v>
                </c:pt>
                <c:pt idx="1617">
                  <c:v>044BS1A</c:v>
                </c:pt>
                <c:pt idx="1618">
                  <c:v>044BZ1A</c:v>
                </c:pt>
                <c:pt idx="1619">
                  <c:v>044H21A</c:v>
                </c:pt>
                <c:pt idx="1620">
                  <c:v>044m21A</c:v>
                </c:pt>
                <c:pt idx="1621">
                  <c:v>0451321A</c:v>
                </c:pt>
                <c:pt idx="1622">
                  <c:v>0451521A</c:v>
                </c:pt>
                <c:pt idx="1623">
                  <c:v>04521A</c:v>
                </c:pt>
                <c:pt idx="1624">
                  <c:v>0452A21A</c:v>
                </c:pt>
                <c:pt idx="1625">
                  <c:v>045421A</c:v>
                </c:pt>
                <c:pt idx="1626">
                  <c:v>045821A</c:v>
                </c:pt>
                <c:pt idx="1627">
                  <c:v>045A211A</c:v>
                </c:pt>
                <c:pt idx="1628">
                  <c:v>045A214</c:v>
                </c:pt>
                <c:pt idx="1629">
                  <c:v>045A219</c:v>
                </c:pt>
                <c:pt idx="1630">
                  <c:v>045A21A</c:v>
                </c:pt>
                <c:pt idx="1631">
                  <c:v>045A21A.</c:v>
                </c:pt>
                <c:pt idx="1632">
                  <c:v>045A21H</c:v>
                </c:pt>
                <c:pt idx="1633">
                  <c:v>045AHA</c:v>
                </c:pt>
                <c:pt idx="1634">
                  <c:v>045AX119</c:v>
                </c:pt>
                <c:pt idx="1635">
                  <c:v>045AZ1A</c:v>
                </c:pt>
                <c:pt idx="1636">
                  <c:v>045AZIA</c:v>
                </c:pt>
                <c:pt idx="1637">
                  <c:v>045B12A</c:v>
                </c:pt>
                <c:pt idx="1638">
                  <c:v>045B2119</c:v>
                </c:pt>
                <c:pt idx="1639">
                  <c:v>045B214A</c:v>
                </c:pt>
                <c:pt idx="1640">
                  <c:v>045B21A</c:v>
                </c:pt>
                <c:pt idx="1641">
                  <c:v>045C21A</c:v>
                </c:pt>
                <c:pt idx="1642">
                  <c:v>045R21A</c:v>
                </c:pt>
                <c:pt idx="1643">
                  <c:v>04613221A</c:v>
                </c:pt>
                <c:pt idx="1644">
                  <c:v>04642IA</c:v>
                </c:pt>
                <c:pt idx="1645">
                  <c:v>04671A</c:v>
                </c:pt>
                <c:pt idx="1646">
                  <c:v>046821A</c:v>
                </c:pt>
                <c:pt idx="1647">
                  <c:v>046A21</c:v>
                </c:pt>
                <c:pt idx="1648">
                  <c:v>046A2119</c:v>
                </c:pt>
                <c:pt idx="1649">
                  <c:v>046A211A</c:v>
                </c:pt>
                <c:pt idx="1650">
                  <c:v>046A21A</c:v>
                </c:pt>
                <c:pt idx="1651">
                  <c:v>046A21A-038B21A</c:v>
                </c:pt>
                <c:pt idx="1652">
                  <c:v>046A221A</c:v>
                </c:pt>
                <c:pt idx="1653">
                  <c:v>046AZ1A</c:v>
                </c:pt>
                <c:pt idx="1654">
                  <c:v>046azia</c:v>
                </c:pt>
                <c:pt idx="1655">
                  <c:v>046B</c:v>
                </c:pt>
                <c:pt idx="1656">
                  <c:v>046B21A</c:v>
                </c:pt>
                <c:pt idx="1657">
                  <c:v>046B23A</c:v>
                </c:pt>
                <c:pt idx="1658">
                  <c:v>046b2A</c:v>
                </c:pt>
                <c:pt idx="1659">
                  <c:v>046B321A</c:v>
                </c:pt>
                <c:pt idx="1660">
                  <c:v>046C21A</c:v>
                </c:pt>
                <c:pt idx="1661">
                  <c:v>047      b21A</c:v>
                </c:pt>
                <c:pt idx="1662">
                  <c:v>0471321A</c:v>
                </c:pt>
                <c:pt idx="1663">
                  <c:v>04721A</c:v>
                </c:pt>
                <c:pt idx="1664">
                  <c:v>0472A1A</c:v>
                </c:pt>
                <c:pt idx="1665">
                  <c:v>0478219, 021c21</c:v>
                </c:pt>
                <c:pt idx="1666">
                  <c:v>047821A</c:v>
                </c:pt>
                <c:pt idx="1667">
                  <c:v>047A21A</c:v>
                </c:pt>
                <c:pt idx="1668">
                  <c:v>047A21A exp09-0</c:v>
                </c:pt>
                <c:pt idx="1669">
                  <c:v>047a21a, 043b21</c:v>
                </c:pt>
                <c:pt idx="1670">
                  <c:v>047A221A</c:v>
                </c:pt>
                <c:pt idx="1671">
                  <c:v>047AUA</c:v>
                </c:pt>
                <c:pt idx="1672">
                  <c:v>047AZ1A</c:v>
                </c:pt>
                <c:pt idx="1673">
                  <c:v>047AZIA</c:v>
                </c:pt>
                <c:pt idx="1674">
                  <c:v>047B@1A</c:v>
                </c:pt>
                <c:pt idx="1675">
                  <c:v>047B21A</c:v>
                </c:pt>
                <c:pt idx="1676">
                  <c:v>047BZIA</c:v>
                </c:pt>
                <c:pt idx="1677">
                  <c:v>047c214</c:v>
                </c:pt>
                <c:pt idx="1678">
                  <c:v>047C21A</c:v>
                </c:pt>
                <c:pt idx="1679">
                  <c:v>047G21A</c:v>
                </c:pt>
                <c:pt idx="1680">
                  <c:v>048-1321A</c:v>
                </c:pt>
                <c:pt idx="1681">
                  <c:v>04821A</c:v>
                </c:pt>
                <c:pt idx="1682">
                  <c:v>048321a</c:v>
                </c:pt>
                <c:pt idx="1683">
                  <c:v>048421A</c:v>
                </c:pt>
                <c:pt idx="1684">
                  <c:v>048821A</c:v>
                </c:pt>
                <c:pt idx="1685">
                  <c:v>048A</c:v>
                </c:pt>
                <c:pt idx="1686">
                  <c:v>048A218</c:v>
                </c:pt>
                <c:pt idx="1687">
                  <c:v>048A21A</c:v>
                </c:pt>
                <c:pt idx="1688">
                  <c:v>048az1a</c:v>
                </c:pt>
                <c:pt idx="1689">
                  <c:v>048B21</c:v>
                </c:pt>
                <c:pt idx="1690">
                  <c:v>048B211A</c:v>
                </c:pt>
                <c:pt idx="1691">
                  <c:v>048B21A</c:v>
                </c:pt>
                <c:pt idx="1692">
                  <c:v>048B2IA</c:v>
                </c:pt>
                <c:pt idx="1693">
                  <c:v>048c21a</c:v>
                </c:pt>
                <c:pt idx="1694">
                  <c:v>048D21A</c:v>
                </c:pt>
                <c:pt idx="1695">
                  <c:v>048F21</c:v>
                </c:pt>
                <c:pt idx="1696">
                  <c:v>048F21A</c:v>
                </c:pt>
                <c:pt idx="1697">
                  <c:v>048I9249</c:v>
                </c:pt>
                <c:pt idx="1698">
                  <c:v>049B214</c:v>
                </c:pt>
                <c:pt idx="1699">
                  <c:v>049C</c:v>
                </c:pt>
                <c:pt idx="1700">
                  <c:v>049C1A</c:v>
                </c:pt>
                <c:pt idx="1701">
                  <c:v>049C21A</c:v>
                </c:pt>
                <c:pt idx="1702">
                  <c:v>049c2la</c:v>
                </c:pt>
                <c:pt idx="1703">
                  <c:v>049czia 11/21</c:v>
                </c:pt>
                <c:pt idx="1704">
                  <c:v>049E21A</c:v>
                </c:pt>
                <c:pt idx="1705">
                  <c:v>049G21A</c:v>
                </c:pt>
                <c:pt idx="1706">
                  <c:v>04A21A</c:v>
                </c:pt>
                <c:pt idx="1707">
                  <c:v>04B211A</c:v>
                </c:pt>
                <c:pt idx="1708">
                  <c:v>04BA21A</c:v>
                </c:pt>
                <c:pt idx="1709">
                  <c:v>04C21A</c:v>
                </c:pt>
                <c:pt idx="1710">
                  <c:v>04DC21A</c:v>
                </c:pt>
                <c:pt idx="1711">
                  <c:v>04HA21A</c:v>
                </c:pt>
                <c:pt idx="1712">
                  <c:v>04IL20A</c:v>
                </c:pt>
                <c:pt idx="1713">
                  <c:v>04L20A</c:v>
                </c:pt>
                <c:pt idx="1714">
                  <c:v>04TA(2 OR Z) IA</c:v>
                </c:pt>
                <c:pt idx="1715">
                  <c:v>04TAZ1A</c:v>
                </c:pt>
                <c:pt idx="1716">
                  <c:v>04zaz1a</c:v>
                </c:pt>
                <c:pt idx="1717">
                  <c:v>04ZAZIA</c:v>
                </c:pt>
                <c:pt idx="1718">
                  <c:v>050621A</c:v>
                </c:pt>
                <c:pt idx="1719">
                  <c:v>050C218</c:v>
                </c:pt>
                <c:pt idx="1720">
                  <c:v>050C21A</c:v>
                </c:pt>
                <c:pt idx="1721">
                  <c:v>050CZ1A</c:v>
                </c:pt>
                <c:pt idx="1722">
                  <c:v>050E2114</c:v>
                </c:pt>
                <c:pt idx="1723">
                  <c:v>050E21A</c:v>
                </c:pt>
                <c:pt idx="1724">
                  <c:v>050ez1a</c:v>
                </c:pt>
                <c:pt idx="1725">
                  <c:v>051C21A</c:v>
                </c:pt>
                <c:pt idx="1726">
                  <c:v>051cz1a</c:v>
                </c:pt>
                <c:pt idx="1727">
                  <c:v>051E21A</c:v>
                </c:pt>
                <c:pt idx="1728">
                  <c:v>051EZIA</c:v>
                </c:pt>
                <c:pt idx="1729">
                  <c:v>051F214</c:v>
                </c:pt>
                <c:pt idx="1730">
                  <c:v>051F21A</c:v>
                </c:pt>
                <c:pt idx="1731">
                  <c:v>051F2A</c:v>
                </c:pt>
                <c:pt idx="1732">
                  <c:v>052a21a</c:v>
                </c:pt>
                <c:pt idx="1733">
                  <c:v>052c21a</c:v>
                </c:pt>
                <c:pt idx="1734">
                  <c:v>052E</c:v>
                </c:pt>
                <c:pt idx="1735">
                  <c:v>052E21@</c:v>
                </c:pt>
                <c:pt idx="1736">
                  <c:v>052E21A</c:v>
                </c:pt>
                <c:pt idx="1737">
                  <c:v>052E22A</c:v>
                </c:pt>
                <c:pt idx="1738">
                  <c:v>052EZ1A</c:v>
                </c:pt>
                <c:pt idx="1739">
                  <c:v>052f21a</c:v>
                </c:pt>
                <c:pt idx="1740">
                  <c:v>052G21A, 051E21</c:v>
                </c:pt>
                <c:pt idx="1741">
                  <c:v>053C21</c:v>
                </c:pt>
                <c:pt idx="1742">
                  <c:v>053C21A</c:v>
                </c:pt>
                <c:pt idx="1743">
                  <c:v>053E21A</c:v>
                </c:pt>
                <c:pt idx="1744">
                  <c:v>054a21a</c:v>
                </c:pt>
                <c:pt idx="1745">
                  <c:v>054C</c:v>
                </c:pt>
                <c:pt idx="1746">
                  <c:v>054C21A</c:v>
                </c:pt>
                <c:pt idx="1747">
                  <c:v>054czia</c:v>
                </c:pt>
                <c:pt idx="1748">
                  <c:v>056A21A</c:v>
                </c:pt>
                <c:pt idx="1749">
                  <c:v>057FZIA</c:v>
                </c:pt>
                <c:pt idx="1750">
                  <c:v>057G20A</c:v>
                </c:pt>
                <c:pt idx="1751">
                  <c:v>058E</c:v>
                </c:pt>
                <c:pt idx="1752">
                  <c:v>058E214 /091DZ1</c:v>
                </c:pt>
                <c:pt idx="1753">
                  <c:v>058E2178</c:v>
                </c:pt>
                <c:pt idx="1754">
                  <c:v>058E21A</c:v>
                </c:pt>
                <c:pt idx="1755">
                  <c:v>058E2IA</c:v>
                </c:pt>
                <c:pt idx="1756">
                  <c:v>058F21A</c:v>
                </c:pt>
                <c:pt idx="1757">
                  <c:v>058H21A</c:v>
                </c:pt>
                <c:pt idx="1758">
                  <c:v>059A21A</c:v>
                </c:pt>
                <c:pt idx="1759">
                  <c:v>059E21A</c:v>
                </c:pt>
                <c:pt idx="1760">
                  <c:v>059E22A</c:v>
                </c:pt>
                <c:pt idx="1761">
                  <c:v>05C21A</c:v>
                </c:pt>
                <c:pt idx="1762">
                  <c:v>05E21A</c:v>
                </c:pt>
                <c:pt idx="1763">
                  <c:v>05Z1E21A</c:v>
                </c:pt>
                <c:pt idx="1764">
                  <c:v>061B21A</c:v>
                </c:pt>
                <c:pt idx="1765">
                  <c:v>061C21A</c:v>
                </c:pt>
                <c:pt idx="1766">
                  <c:v>061E21A</c:v>
                </c:pt>
                <c:pt idx="1767">
                  <c:v>061EZ1A</c:v>
                </c:pt>
                <c:pt idx="1768">
                  <c:v>061F21A</c:v>
                </c:pt>
                <c:pt idx="1769">
                  <c:v>062A21A</c:v>
                </c:pt>
                <c:pt idx="1770">
                  <c:v>062C21A</c:v>
                </c:pt>
                <c:pt idx="1771">
                  <c:v>062E21A</c:v>
                </c:pt>
                <c:pt idx="1772">
                  <c:v>062e21AWA</c:v>
                </c:pt>
                <c:pt idx="1773">
                  <c:v>062F21A</c:v>
                </c:pt>
                <c:pt idx="1774">
                  <c:v>062G20A</c:v>
                </c:pt>
                <c:pt idx="1775">
                  <c:v>063C21A</c:v>
                </c:pt>
                <c:pt idx="1776">
                  <c:v>064A21A</c:v>
                </c:pt>
                <c:pt idx="1777">
                  <c:v>064F21A</c:v>
                </c:pt>
                <c:pt idx="1778">
                  <c:v>064H21A</c:v>
                </c:pt>
                <c:pt idx="1779">
                  <c:v>065A21A</c:v>
                </c:pt>
                <c:pt idx="1780">
                  <c:v>065F214</c:v>
                </c:pt>
                <c:pt idx="1781">
                  <c:v>065F21A</c:v>
                </c:pt>
                <c:pt idx="1782">
                  <c:v>066021A</c:v>
                </c:pt>
                <c:pt idx="1783">
                  <c:v>066B21A</c:v>
                </c:pt>
                <c:pt idx="1784">
                  <c:v>066D21A</c:v>
                </c:pt>
                <c:pt idx="1785">
                  <c:v>066F212</c:v>
                </c:pt>
                <c:pt idx="1786">
                  <c:v>066F21A</c:v>
                </c:pt>
                <c:pt idx="1787">
                  <c:v>067F21A</c:v>
                </c:pt>
                <c:pt idx="1788">
                  <c:v>0691d21a</c:v>
                </c:pt>
                <c:pt idx="1789">
                  <c:v>069F21A</c:v>
                </c:pt>
                <c:pt idx="1790">
                  <c:v>06B21A</c:v>
                </c:pt>
                <c:pt idx="1791">
                  <c:v>06B21H</c:v>
                </c:pt>
                <c:pt idx="1792">
                  <c:v>06C21A</c:v>
                </c:pt>
                <c:pt idx="1793">
                  <c:v>06L20A</c:v>
                </c:pt>
                <c:pt idx="1794">
                  <c:v>070M20A</c:v>
                </c:pt>
                <c:pt idx="1795">
                  <c:v>071F</c:v>
                </c:pt>
                <c:pt idx="1796">
                  <c:v>071F214</c:v>
                </c:pt>
                <c:pt idx="1797">
                  <c:v>071F21a</c:v>
                </c:pt>
                <c:pt idx="1798">
                  <c:v>072C21A</c:v>
                </c:pt>
                <c:pt idx="1799">
                  <c:v>073K20A</c:v>
                </c:pt>
                <c:pt idx="1800">
                  <c:v>073L20A</c:v>
                </c:pt>
                <c:pt idx="1801">
                  <c:v>0746C21A</c:v>
                </c:pt>
                <c:pt idx="1802">
                  <c:v>0748A21A</c:v>
                </c:pt>
                <c:pt idx="1803">
                  <c:v>0753655-10802</c:v>
                </c:pt>
                <c:pt idx="1804">
                  <c:v>076021A</c:v>
                </c:pt>
                <c:pt idx="1805">
                  <c:v>076C21A</c:v>
                </c:pt>
                <c:pt idx="1806">
                  <c:v>076CZ1A</c:v>
                </c:pt>
                <c:pt idx="1807">
                  <c:v>077C21B</c:v>
                </c:pt>
                <c:pt idx="1808">
                  <c:v>077L20A</c:v>
                </c:pt>
                <c:pt idx="1809">
                  <c:v>07821CA</c:v>
                </c:pt>
                <c:pt idx="1810">
                  <c:v>078C21A</c:v>
                </c:pt>
                <c:pt idx="1811">
                  <c:v>078CZIA</c:v>
                </c:pt>
                <c:pt idx="1812">
                  <c:v>07B21A</c:v>
                </c:pt>
                <c:pt idx="1813">
                  <c:v>07B21A0</c:v>
                </c:pt>
                <c:pt idx="1814">
                  <c:v>07c21a</c:v>
                </c:pt>
                <c:pt idx="1815">
                  <c:v>07L20A</c:v>
                </c:pt>
                <c:pt idx="1816">
                  <c:v>07M20A</c:v>
                </c:pt>
                <c:pt idx="1817">
                  <c:v>0819E21A</c:v>
                </c:pt>
                <c:pt idx="1818">
                  <c:v>081A21A</c:v>
                </c:pt>
                <c:pt idx="1819">
                  <c:v>085A21A</c:v>
                </c:pt>
                <c:pt idx="1820">
                  <c:v>0880021A</c:v>
                </c:pt>
                <c:pt idx="1821">
                  <c:v>088021A</c:v>
                </c:pt>
                <c:pt idx="1822">
                  <c:v>088D1A</c:v>
                </c:pt>
                <c:pt idx="1823">
                  <c:v>088D214</c:v>
                </c:pt>
                <c:pt idx="1824">
                  <c:v>088D21A</c:v>
                </c:pt>
                <c:pt idx="1825">
                  <c:v>088D21H</c:v>
                </c:pt>
                <c:pt idx="1826">
                  <c:v>088DZIA</c:v>
                </c:pt>
                <c:pt idx="1827">
                  <c:v>089k20da</c:v>
                </c:pt>
                <c:pt idx="1828">
                  <c:v>08B21A</c:v>
                </c:pt>
                <c:pt idx="1829">
                  <c:v>091021A</c:v>
                </c:pt>
                <c:pt idx="1830">
                  <c:v>091B21A</c:v>
                </c:pt>
                <c:pt idx="1831">
                  <c:v>091D</c:v>
                </c:pt>
                <c:pt idx="1832">
                  <c:v>091D21A</c:v>
                </c:pt>
                <c:pt idx="1833">
                  <c:v>091d31a</c:v>
                </c:pt>
                <c:pt idx="1834">
                  <c:v>091DZ1A</c:v>
                </c:pt>
                <c:pt idx="1835">
                  <c:v>096B21A</c:v>
                </c:pt>
                <c:pt idx="1836">
                  <c:v>098C21A</c:v>
                </c:pt>
                <c:pt idx="1837">
                  <c:v>0c1a21a</c:v>
                </c:pt>
                <c:pt idx="1838">
                  <c:v>0d6CWA</c:v>
                </c:pt>
                <c:pt idx="1839">
                  <c:v>0GM229</c:v>
                </c:pt>
                <c:pt idx="1840">
                  <c:v>0n6208</c:v>
                </c:pt>
                <c:pt idx="1841">
                  <c:v>0via21a</c:v>
                </c:pt>
                <c:pt idx="1842">
                  <c:v>0WE71A</c:v>
                </c:pt>
                <c:pt idx="1843">
                  <c:v>0X8C21A</c:v>
                </c:pt>
                <c:pt idx="1844">
                  <c:v>0Z1C2119</c:v>
                </c:pt>
                <c:pt idx="1845">
                  <c:v>1004M2DA</c:v>
                </c:pt>
                <c:pt idx="1846">
                  <c:v>1012L20A</c:v>
                </c:pt>
                <c:pt idx="1847">
                  <c:v>1013L20A</c:v>
                </c:pt>
                <c:pt idx="1848">
                  <c:v>1013M20A</c:v>
                </c:pt>
                <c:pt idx="1849">
                  <c:v>101M20A</c:v>
                </c:pt>
                <c:pt idx="1850">
                  <c:v>103A21A</c:v>
                </c:pt>
                <c:pt idx="1851">
                  <c:v>103M20A</c:v>
                </c:pt>
                <c:pt idx="1852">
                  <c:v>103MZ0A</c:v>
                </c:pt>
                <c:pt idx="1853">
                  <c:v>1055480000$</c:v>
                </c:pt>
                <c:pt idx="1854">
                  <c:v>105M20A</c:v>
                </c:pt>
                <c:pt idx="1855">
                  <c:v>109B21A</c:v>
                </c:pt>
                <c:pt idx="1856">
                  <c:v>110-20-026L20A</c:v>
                </c:pt>
                <c:pt idx="1857">
                  <c:v>1110-20-027L20A</c:v>
                </c:pt>
                <c:pt idx="1858">
                  <c:v>11J20A</c:v>
                </c:pt>
                <c:pt idx="1859">
                  <c:v>11L20A</c:v>
                </c:pt>
                <c:pt idx="1860">
                  <c:v>11MZ0A</c:v>
                </c:pt>
                <c:pt idx="1861">
                  <c:v>12/20A</c:v>
                </c:pt>
                <c:pt idx="1862">
                  <c:v>1200 walmart</c:v>
                </c:pt>
                <c:pt idx="1863">
                  <c:v>120L20A</c:v>
                </c:pt>
                <c:pt idx="1864">
                  <c:v>122120V1</c:v>
                </c:pt>
                <c:pt idx="1865">
                  <c:v>1239921-00</c:v>
                </c:pt>
                <c:pt idx="1866">
                  <c:v>125J20-2A</c:v>
                </c:pt>
                <c:pt idx="1867">
                  <c:v>12A21A</c:v>
                </c:pt>
                <c:pt idx="1868">
                  <c:v>12L20A</c:v>
                </c:pt>
                <c:pt idx="1869">
                  <c:v>12M20A</c:v>
                </c:pt>
                <c:pt idx="1870">
                  <c:v>130145BA</c:v>
                </c:pt>
                <c:pt idx="1871">
                  <c:v>133B21A</c:v>
                </c:pt>
                <c:pt idx="1872">
                  <c:v>13A21A</c:v>
                </c:pt>
                <c:pt idx="1873">
                  <c:v>13L20A</c:v>
                </c:pt>
                <c:pt idx="1874">
                  <c:v>14M20A</c:v>
                </c:pt>
                <c:pt idx="1875">
                  <c:v>15029 Patient c</c:v>
                </c:pt>
                <c:pt idx="1876">
                  <c:v>15M20A</c:v>
                </c:pt>
                <c:pt idx="1877">
                  <c:v>160M21A</c:v>
                </c:pt>
                <c:pt idx="1878">
                  <c:v>162b2</c:v>
                </c:pt>
                <c:pt idx="1879">
                  <c:v>16B21A</c:v>
                </c:pt>
                <c:pt idx="1880">
                  <c:v>16M20A</c:v>
                </c:pt>
                <c:pt idx="1881">
                  <c:v>17B21A</c:v>
                </c:pt>
                <c:pt idx="1882">
                  <c:v>180 50 22</c:v>
                </c:pt>
                <c:pt idx="1883">
                  <c:v>1805018HRSA</c:v>
                </c:pt>
                <c:pt idx="1884">
                  <c:v>1805020 (last n</c:v>
                </c:pt>
                <c:pt idx="1885">
                  <c:v>1805029J</c:v>
                </c:pt>
                <c:pt idx="1886">
                  <c:v>180502J</c:v>
                </c:pt>
                <c:pt idx="1887">
                  <c:v>1805D31</c:v>
                </c:pt>
                <c:pt idx="1888">
                  <c:v>1808607 or 1808</c:v>
                </c:pt>
                <c:pt idx="1889">
                  <c:v>18086O9</c:v>
                </c:pt>
                <c:pt idx="1890">
                  <c:v>180J020</c:v>
                </c:pt>
                <c:pt idx="1891">
                  <c:v>180J029</c:v>
                </c:pt>
                <c:pt idx="1892">
                  <c:v>1822B11</c:v>
                </c:pt>
                <c:pt idx="1893">
                  <c:v>1827289-04136</c:v>
                </c:pt>
                <c:pt idx="1894">
                  <c:v>1853C1</c:v>
                </c:pt>
                <c:pt idx="1895">
                  <c:v>18b21a</c:v>
                </c:pt>
                <c:pt idx="1896">
                  <c:v>19B21A 09/21/20</c:v>
                </c:pt>
                <c:pt idx="1897">
                  <c:v>1A0501A</c:v>
                </c:pt>
                <c:pt idx="1898">
                  <c:v>1A22811</c:v>
                </c:pt>
                <c:pt idx="1899">
                  <c:v>1B003A</c:v>
                </c:pt>
                <c:pt idx="1900">
                  <c:v>1B004A</c:v>
                </c:pt>
                <c:pt idx="1901">
                  <c:v>1C21A</c:v>
                </c:pt>
                <c:pt idx="1902">
                  <c:v>1L3948</c:v>
                </c:pt>
                <c:pt idx="1903">
                  <c:v>1N6199</c:v>
                </c:pt>
                <c:pt idx="1904">
                  <c:v>1st Dose</c:v>
                </c:pt>
                <c:pt idx="1905">
                  <c:v>1st dose  044B2</c:v>
                </c:pt>
                <c:pt idx="1906">
                  <c:v>20/A21A</c:v>
                </c:pt>
                <c:pt idx="1907">
                  <c:v>20|A2|A</c:v>
                </c:pt>
                <c:pt idx="1908">
                  <c:v>201a021a</c:v>
                </c:pt>
                <c:pt idx="1909">
                  <c:v>201a21</c:v>
                </c:pt>
                <c:pt idx="1910">
                  <c:v>201A21!</c:v>
                </c:pt>
                <c:pt idx="1911">
                  <c:v>201A214</c:v>
                </c:pt>
                <c:pt idx="1912">
                  <c:v>201A21A</c:v>
                </c:pt>
                <c:pt idx="1913">
                  <c:v>201AO1A</c:v>
                </c:pt>
                <c:pt idx="1914">
                  <c:v>201AZ1A</c:v>
                </c:pt>
                <c:pt idx="1915">
                  <c:v>201azla</c:v>
                </c:pt>
                <c:pt idx="1916">
                  <c:v>201B21A</c:v>
                </c:pt>
                <c:pt idx="1917">
                  <c:v>201S21S</c:v>
                </c:pt>
                <c:pt idx="1918">
                  <c:v>20201216-1</c:v>
                </c:pt>
                <c:pt idx="1919">
                  <c:v>2020a21a</c:v>
                </c:pt>
                <c:pt idx="1920">
                  <c:v>2021421A</c:v>
                </c:pt>
                <c:pt idx="1921">
                  <c:v>20221A</c:v>
                </c:pt>
                <c:pt idx="1922">
                  <c:v>2028A21A</c:v>
                </c:pt>
                <c:pt idx="1923">
                  <c:v>202A21A</c:v>
                </c:pt>
                <c:pt idx="1924">
                  <c:v>202A21AHRSA</c:v>
                </c:pt>
                <c:pt idx="1925">
                  <c:v>202AZ1A</c:v>
                </c:pt>
                <c:pt idx="1926">
                  <c:v>2031A21A</c:v>
                </c:pt>
                <c:pt idx="1927">
                  <c:v>203821A</c:v>
                </c:pt>
                <c:pt idx="1928">
                  <c:v>203A21</c:v>
                </c:pt>
                <c:pt idx="1929">
                  <c:v>203A212</c:v>
                </c:pt>
                <c:pt idx="1930">
                  <c:v>203A21A</c:v>
                </c:pt>
                <c:pt idx="1931">
                  <c:v>203A21A or 2013</c:v>
                </c:pt>
                <c:pt idx="1932">
                  <c:v>203AZ1A</c:v>
                </c:pt>
                <c:pt idx="1933">
                  <c:v>203AZIA</c:v>
                </c:pt>
                <c:pt idx="1934">
                  <c:v>204 A21A</c:v>
                </c:pt>
                <c:pt idx="1935">
                  <c:v>204A</c:v>
                </c:pt>
                <c:pt idx="1936">
                  <c:v>204A214</c:v>
                </c:pt>
                <c:pt idx="1937">
                  <c:v>204A21A</c:v>
                </c:pt>
                <c:pt idx="1938">
                  <c:v>204A21CA</c:v>
                </c:pt>
                <c:pt idx="1939">
                  <c:v>204A2A</c:v>
                </c:pt>
                <c:pt idx="1940">
                  <c:v>204A2QA</c:v>
                </c:pt>
                <c:pt idx="1941">
                  <c:v>204AZ1A</c:v>
                </c:pt>
                <c:pt idx="1942">
                  <c:v>204AZA</c:v>
                </c:pt>
                <c:pt idx="1943">
                  <c:v>204AZIA</c:v>
                </c:pt>
                <c:pt idx="1944">
                  <c:v>204B21A</c:v>
                </c:pt>
                <c:pt idx="1945">
                  <c:v>205A211A</c:v>
                </c:pt>
                <c:pt idx="1946">
                  <c:v>205A214</c:v>
                </c:pt>
                <c:pt idx="1947">
                  <c:v>205A21A</c:v>
                </c:pt>
                <c:pt idx="1948">
                  <c:v>205A2IA</c:v>
                </c:pt>
                <c:pt idx="1949">
                  <c:v>205A4A</c:v>
                </c:pt>
                <c:pt idx="1950">
                  <c:v>205az1a</c:v>
                </c:pt>
                <c:pt idx="1951">
                  <c:v>205AZIA</c:v>
                </c:pt>
                <c:pt idx="1952">
                  <c:v>206A21</c:v>
                </c:pt>
                <c:pt idx="1953">
                  <c:v>206A211A</c:v>
                </c:pt>
                <c:pt idx="1954">
                  <c:v>206A216A</c:v>
                </c:pt>
                <c:pt idx="1955">
                  <c:v>206A21A</c:v>
                </c:pt>
                <c:pt idx="1956">
                  <c:v>206A21AHRSA</c:v>
                </c:pt>
                <c:pt idx="1957">
                  <c:v>206A31A</c:v>
                </c:pt>
                <c:pt idx="1958">
                  <c:v>206asia</c:v>
                </c:pt>
                <c:pt idx="1959">
                  <c:v>206AZ14</c:v>
                </c:pt>
                <c:pt idx="1960">
                  <c:v>206AZ1A</c:v>
                </c:pt>
                <c:pt idx="1961">
                  <c:v>206AZIA</c:v>
                </c:pt>
                <c:pt idx="1962">
                  <c:v>207A201A</c:v>
                </c:pt>
                <c:pt idx="1963">
                  <c:v>207a21a</c:v>
                </c:pt>
                <c:pt idx="1964">
                  <c:v>207AZIA</c:v>
                </c:pt>
                <c:pt idx="1965">
                  <c:v>207L20A</c:v>
                </c:pt>
                <c:pt idx="1966">
                  <c:v>20A21A</c:v>
                </c:pt>
                <c:pt idx="1967">
                  <c:v>20ba21a</c:v>
                </c:pt>
                <c:pt idx="1968">
                  <c:v>20GA21A</c:v>
                </c:pt>
                <c:pt idx="1969">
                  <c:v>20IA2IA</c:v>
                </c:pt>
                <c:pt idx="1970">
                  <c:v>20sa21a</c:v>
                </c:pt>
                <c:pt idx="1971">
                  <c:v>20ST2CA</c:v>
                </c:pt>
                <c:pt idx="1972">
                  <c:v>210331-093</c:v>
                </c:pt>
                <c:pt idx="1973">
                  <c:v>210414-015</c:v>
                </c:pt>
                <c:pt idx="1974">
                  <c:v>210416-072</c:v>
                </c:pt>
                <c:pt idx="1975">
                  <c:v>210421-053</c:v>
                </c:pt>
                <c:pt idx="1976">
                  <c:v>210504-003</c:v>
                </c:pt>
                <c:pt idx="1977">
                  <c:v>210607-006</c:v>
                </c:pt>
                <c:pt idx="1978">
                  <c:v>210917-010</c:v>
                </c:pt>
                <c:pt idx="1979">
                  <c:v>211 D 21 A</c:v>
                </c:pt>
                <c:pt idx="1980">
                  <c:v>211115-021</c:v>
                </c:pt>
                <c:pt idx="1981">
                  <c:v>211a 21a</c:v>
                </c:pt>
                <c:pt idx="1982">
                  <c:v>211A21A</c:v>
                </c:pt>
                <c:pt idx="1983">
                  <c:v>211az1a</c:v>
                </c:pt>
                <c:pt idx="1984">
                  <c:v>211D21A</c:v>
                </c:pt>
                <c:pt idx="1985">
                  <c:v>211M28-9</c:v>
                </c:pt>
                <c:pt idx="1986">
                  <c:v>212A21A</c:v>
                </c:pt>
                <c:pt idx="1987">
                  <c:v>212C21A</c:v>
                </c:pt>
                <c:pt idx="1988">
                  <c:v>212m20a</c:v>
                </c:pt>
                <c:pt idx="1989">
                  <c:v>213A21A</c:v>
                </c:pt>
                <c:pt idx="1990">
                  <c:v>213d21a</c:v>
                </c:pt>
                <c:pt idx="1991">
                  <c:v>216B21A</c:v>
                </c:pt>
                <c:pt idx="1992">
                  <c:v>2-2A21A</c:v>
                </c:pt>
                <c:pt idx="1993">
                  <c:v>22B21A</c:v>
                </c:pt>
                <c:pt idx="1994">
                  <c:v>2305A21A</c:v>
                </c:pt>
                <c:pt idx="1995">
                  <c:v>24C21A</c:v>
                </c:pt>
                <c:pt idx="1996">
                  <c:v>24M20A</c:v>
                </c:pt>
                <c:pt idx="1997">
                  <c:v>25/2OA</c:v>
                </c:pt>
                <c:pt idx="1998">
                  <c:v>251L20A</c:v>
                </c:pt>
                <c:pt idx="1999">
                  <c:v>256A21A</c:v>
                </c:pt>
                <c:pt idx="2000">
                  <c:v>25B21A</c:v>
                </c:pt>
                <c:pt idx="2001">
                  <c:v>25L20A</c:v>
                </c:pt>
                <c:pt idx="2002">
                  <c:v>260A21A</c:v>
                </c:pt>
                <c:pt idx="2003">
                  <c:v>26a21a</c:v>
                </c:pt>
                <c:pt idx="2004">
                  <c:v>26L20a</c:v>
                </c:pt>
                <c:pt idx="2005">
                  <c:v>27A21A &amp; 039A21</c:v>
                </c:pt>
                <c:pt idx="2006">
                  <c:v>27C21A</c:v>
                </c:pt>
                <c:pt idx="2007">
                  <c:v>280L20A</c:v>
                </c:pt>
                <c:pt idx="2008">
                  <c:v>281A21A</c:v>
                </c:pt>
                <c:pt idx="2009">
                  <c:v>28L20A0</c:v>
                </c:pt>
                <c:pt idx="2010">
                  <c:v>29K20A</c:v>
                </c:pt>
                <c:pt idx="2011">
                  <c:v>29k21A</c:v>
                </c:pt>
                <c:pt idx="2012">
                  <c:v>2a6a21a</c:v>
                </c:pt>
                <c:pt idx="2013">
                  <c:v>2nd Dose</c:v>
                </c:pt>
                <c:pt idx="2014">
                  <c:v>2nd Dose- 030A2</c:v>
                </c:pt>
                <c:pt idx="2015">
                  <c:v>2nd dose 05021A</c:v>
                </c:pt>
                <c:pt idx="2016">
                  <c:v>2o5AZ1A</c:v>
                </c:pt>
                <c:pt idx="2017">
                  <c:v>2OSA21A</c:v>
                </c:pt>
                <c:pt idx="2018">
                  <c:v>2qLZoA</c:v>
                </c:pt>
                <c:pt idx="2019">
                  <c:v>2U</c:v>
                </c:pt>
                <c:pt idx="2020">
                  <c:v>301258A</c:v>
                </c:pt>
                <c:pt idx="2021">
                  <c:v>30125BA</c:v>
                </c:pt>
                <c:pt idx="2022">
                  <c:v>301308a</c:v>
                </c:pt>
                <c:pt idx="2023">
                  <c:v>30130A</c:v>
                </c:pt>
                <c:pt idx="2024">
                  <c:v>30130BA</c:v>
                </c:pt>
                <c:pt idx="2025">
                  <c:v>30130Bt</c:v>
                </c:pt>
                <c:pt idx="2026">
                  <c:v>301358A</c:v>
                </c:pt>
                <c:pt idx="2027">
                  <c:v>30135BA</c:v>
                </c:pt>
                <c:pt idx="2028">
                  <c:v>30135BA CVN73</c:v>
                </c:pt>
                <c:pt idx="2029">
                  <c:v>30135DA</c:v>
                </c:pt>
                <c:pt idx="2030">
                  <c:v>3013SBA</c:v>
                </c:pt>
                <c:pt idx="2031">
                  <c:v>301458A</c:v>
                </c:pt>
                <c:pt idx="2032">
                  <c:v>301458-A</c:v>
                </c:pt>
                <c:pt idx="2033">
                  <c:v>30145BA</c:v>
                </c:pt>
                <c:pt idx="2034">
                  <c:v>3014sba</c:v>
                </c:pt>
                <c:pt idx="2035">
                  <c:v>301558A</c:v>
                </c:pt>
                <c:pt idx="2036">
                  <c:v>30155BA</c:v>
                </c:pt>
                <c:pt idx="2037">
                  <c:v>30158A</c:v>
                </c:pt>
                <c:pt idx="2038">
                  <c:v>3015s8a</c:v>
                </c:pt>
                <c:pt idx="2039">
                  <c:v>301S88A</c:v>
                </c:pt>
                <c:pt idx="2040">
                  <c:v>30235ba</c:v>
                </c:pt>
                <c:pt idx="2041">
                  <c:v>3030L20A</c:v>
                </c:pt>
                <c:pt idx="2042">
                  <c:v>303108A</c:v>
                </c:pt>
                <c:pt idx="2043">
                  <c:v>30821A</c:v>
                </c:pt>
                <c:pt idx="2044">
                  <c:v>309K20A</c:v>
                </c:pt>
                <c:pt idx="2045">
                  <c:v>30A21A</c:v>
                </c:pt>
                <c:pt idx="2046">
                  <c:v>310258A</c:v>
                </c:pt>
                <c:pt idx="2047">
                  <c:v>310308A</c:v>
                </c:pt>
                <c:pt idx="2048">
                  <c:v>310M20A</c:v>
                </c:pt>
                <c:pt idx="2049">
                  <c:v>31L20A</c:v>
                </c:pt>
                <c:pt idx="2050">
                  <c:v>32020BD</c:v>
                </c:pt>
                <c:pt idx="2051">
                  <c:v>320308B</c:v>
                </c:pt>
                <c:pt idx="2052">
                  <c:v>320308D</c:v>
                </c:pt>
                <c:pt idx="2053">
                  <c:v>32030BD</c:v>
                </c:pt>
                <c:pt idx="2054">
                  <c:v>3230bd</c:v>
                </c:pt>
                <c:pt idx="2055">
                  <c:v>32L20A</c:v>
                </c:pt>
                <c:pt idx="2056">
                  <c:v>330268D</c:v>
                </c:pt>
                <c:pt idx="2057">
                  <c:v>33026BD</c:v>
                </c:pt>
                <c:pt idx="2058">
                  <c:v>33030BD</c:v>
                </c:pt>
                <c:pt idx="2059">
                  <c:v>33C21A</c:v>
                </c:pt>
                <c:pt idx="2060">
                  <c:v>34F21A</c:v>
                </c:pt>
                <c:pt idx="2061">
                  <c:v>358E21A</c:v>
                </c:pt>
                <c:pt idx="2062">
                  <c:v>361458A</c:v>
                </c:pt>
                <c:pt idx="2063">
                  <c:v>36A21A</c:v>
                </c:pt>
                <c:pt idx="2064">
                  <c:v>36B21A</c:v>
                </c:pt>
                <c:pt idx="2065">
                  <c:v>37A21B</c:v>
                </c:pt>
                <c:pt idx="2066">
                  <c:v>37B21A</c:v>
                </c:pt>
                <c:pt idx="2067">
                  <c:v>37K20A</c:v>
                </c:pt>
                <c:pt idx="2068">
                  <c:v>38A21A</c:v>
                </c:pt>
                <c:pt idx="2069">
                  <c:v>39558A</c:v>
                </c:pt>
                <c:pt idx="2070">
                  <c:v>39K20A</c:v>
                </c:pt>
                <c:pt idx="2071">
                  <c:v>3DH5BA</c:v>
                </c:pt>
                <c:pt idx="2072">
                  <c:v>3EN5318</c:v>
                </c:pt>
                <c:pt idx="2073">
                  <c:v>3N531</c:v>
                </c:pt>
                <c:pt idx="2074">
                  <c:v>3N6206</c:v>
                </c:pt>
                <c:pt idx="2075">
                  <c:v>3O135BA</c:v>
                </c:pt>
                <c:pt idx="2076">
                  <c:v>401321A</c:v>
                </c:pt>
                <c:pt idx="2077">
                  <c:v>402A21A</c:v>
                </c:pt>
                <c:pt idx="2078">
                  <c:v>40A21A</c:v>
                </c:pt>
                <c:pt idx="2079">
                  <c:v>4120Z018</c:v>
                </c:pt>
                <c:pt idx="2080">
                  <c:v>42A21A</c:v>
                </c:pt>
                <c:pt idx="2081">
                  <c:v>42L20A</c:v>
                </c:pt>
                <c:pt idx="2082">
                  <c:v>43421A</c:v>
                </c:pt>
                <c:pt idx="2083">
                  <c:v>43A21A</c:v>
                </c:pt>
                <c:pt idx="2084">
                  <c:v>45A21A</c:v>
                </c:pt>
                <c:pt idx="2085">
                  <c:v>45b21a</c:v>
                </c:pt>
                <c:pt idx="2086">
                  <c:v>46A21A</c:v>
                </c:pt>
                <c:pt idx="2087">
                  <c:v>46B21A</c:v>
                </c:pt>
                <c:pt idx="2088">
                  <c:v>49C21A</c:v>
                </c:pt>
                <c:pt idx="2089">
                  <c:v>501C21A</c:v>
                </c:pt>
                <c:pt idx="2090">
                  <c:v>50HL20A</c:v>
                </c:pt>
                <c:pt idx="2091">
                  <c:v>543A21A</c:v>
                </c:pt>
                <c:pt idx="2092">
                  <c:v>55AA15601</c:v>
                </c:pt>
                <c:pt idx="2093">
                  <c:v>59267-1000-01</c:v>
                </c:pt>
                <c:pt idx="2094">
                  <c:v>59267-1000-01 6</c:v>
                </c:pt>
                <c:pt idx="2095">
                  <c:v>59267-1000-02</c:v>
                </c:pt>
                <c:pt idx="2096">
                  <c:v>59267-1000-03</c:v>
                </c:pt>
                <c:pt idx="2097">
                  <c:v>59267-1000-1</c:v>
                </c:pt>
                <c:pt idx="2098">
                  <c:v>59267-100-01</c:v>
                </c:pt>
                <c:pt idx="2099">
                  <c:v>59676-0580-05</c:v>
                </c:pt>
                <c:pt idx="2100">
                  <c:v>59676-0580-15</c:v>
                </c:pt>
                <c:pt idx="2101">
                  <c:v>59678-0580-15</c:v>
                </c:pt>
                <c:pt idx="2102">
                  <c:v>5A21A</c:v>
                </c:pt>
                <c:pt idx="2103">
                  <c:v>5r8731</c:v>
                </c:pt>
                <c:pt idx="2104">
                  <c:v>604m20A</c:v>
                </c:pt>
                <c:pt idx="2105">
                  <c:v>60EN6201</c:v>
                </c:pt>
                <c:pt idx="2106">
                  <c:v>610M20A</c:v>
                </c:pt>
                <c:pt idx="2107">
                  <c:v>612A21A</c:v>
                </c:pt>
                <c:pt idx="2108">
                  <c:v>615M204</c:v>
                </c:pt>
                <c:pt idx="2109">
                  <c:v>617E21A</c:v>
                </c:pt>
                <c:pt idx="2110">
                  <c:v>623MZ0A</c:v>
                </c:pt>
                <c:pt idx="2111">
                  <c:v>631M20A</c:v>
                </c:pt>
                <c:pt idx="2112">
                  <c:v>651-483-5461</c:v>
                </c:pt>
                <c:pt idx="2113">
                  <c:v>651-788-4444</c:v>
                </c:pt>
                <c:pt idx="2114">
                  <c:v>65321A</c:v>
                </c:pt>
                <c:pt idx="2115">
                  <c:v>67HEK9231</c:v>
                </c:pt>
                <c:pt idx="2116">
                  <c:v>6B21A</c:v>
                </c:pt>
                <c:pt idx="2117">
                  <c:v>6H9899</c:v>
                </c:pt>
                <c:pt idx="2118">
                  <c:v>6KGE21A</c:v>
                </c:pt>
                <c:pt idx="2119">
                  <c:v>6L20A</c:v>
                </c:pt>
                <c:pt idx="2120">
                  <c:v>6n6207</c:v>
                </c:pt>
                <c:pt idx="2121">
                  <c:v>6R8727</c:v>
                </c:pt>
                <c:pt idx="2122">
                  <c:v>6t015m20a/ot044</c:v>
                </c:pt>
                <c:pt idx="2123">
                  <c:v>700M20A</c:v>
                </c:pt>
                <c:pt idx="2124">
                  <c:v>704AZ1A</c:v>
                </c:pt>
                <c:pt idx="2125">
                  <c:v>711D21A</c:v>
                </c:pt>
                <c:pt idx="2126">
                  <c:v>728A27A</c:v>
                </c:pt>
                <c:pt idx="2127">
                  <c:v>774-442-3947</c:v>
                </c:pt>
                <c:pt idx="2128">
                  <c:v>7A6780</c:v>
                </c:pt>
                <c:pt idx="2129">
                  <c:v>7A7485</c:v>
                </c:pt>
                <c:pt idx="2130">
                  <c:v>7H8027</c:v>
                </c:pt>
                <c:pt idx="2131">
                  <c:v>80776=027399</c:v>
                </c:pt>
                <c:pt idx="2132">
                  <c:v>80777-023-99</c:v>
                </c:pt>
                <c:pt idx="2133">
                  <c:v>80777-0273</c:v>
                </c:pt>
                <c:pt idx="2134">
                  <c:v>80777-0273-10</c:v>
                </c:pt>
                <c:pt idx="2135">
                  <c:v>80777-0273-99</c:v>
                </c:pt>
                <c:pt idx="2136">
                  <c:v>80777-273-10</c:v>
                </c:pt>
                <c:pt idx="2137">
                  <c:v>80777-273-99</c:v>
                </c:pt>
                <c:pt idx="2138">
                  <c:v>827a21a</c:v>
                </c:pt>
                <c:pt idx="2139">
                  <c:v>831B2MA</c:v>
                </c:pt>
                <c:pt idx="2140">
                  <c:v>8b21a</c:v>
                </c:pt>
                <c:pt idx="2141">
                  <c:v>90JT</c:v>
                </c:pt>
                <c:pt idx="2142">
                  <c:v>91301A</c:v>
                </c:pt>
                <c:pt idx="2143">
                  <c:v>9231EK</c:v>
                </c:pt>
                <c:pt idx="2144">
                  <c:v>97B214A</c:v>
                </c:pt>
                <c:pt idx="2145">
                  <c:v>9N6203</c:v>
                </c:pt>
                <c:pt idx="2146">
                  <c:v>A03468</c:v>
                </c:pt>
                <c:pt idx="2147">
                  <c:v>A12B640610T1</c:v>
                </c:pt>
                <c:pt idx="2148">
                  <c:v>A30A21A</c:v>
                </c:pt>
                <c:pt idx="2149">
                  <c:v>ABV6514</c:v>
                </c:pt>
                <c:pt idx="2150">
                  <c:v>ACA4541</c:v>
                </c:pt>
                <c:pt idx="2151">
                  <c:v>ACPHD-LRCC</c:v>
                </c:pt>
                <c:pt idx="2152">
                  <c:v>AD26</c:v>
                </c:pt>
                <c:pt idx="2153">
                  <c:v>Admit for Pna.</c:v>
                </c:pt>
                <c:pt idx="2154">
                  <c:v>AF7484</c:v>
                </c:pt>
                <c:pt idx="2155">
                  <c:v>A-HRSA-043B2</c:v>
                </c:pt>
                <c:pt idx="2156">
                  <c:v>AIN09876R4</c:v>
                </c:pt>
                <c:pt idx="2157">
                  <c:v>AN5318</c:v>
                </c:pt>
                <c:pt idx="2158">
                  <c:v>AP6955</c:v>
                </c:pt>
                <c:pt idx="2159">
                  <c:v>ASKU</c:v>
                </c:pt>
                <c:pt idx="2160">
                  <c:v>AW0168</c:v>
                </c:pt>
                <c:pt idx="2161">
                  <c:v>B04021A</c:v>
                </c:pt>
                <c:pt idx="2162">
                  <c:v>BL3302</c:v>
                </c:pt>
                <c:pt idx="2163">
                  <c:v>BL9263</c:v>
                </c:pt>
                <c:pt idx="2164">
                  <c:v>BL9266</c:v>
                </c:pt>
                <c:pt idx="2165">
                  <c:v>BL9269</c:v>
                </c:pt>
                <c:pt idx="2166">
                  <c:v>BN620</c:v>
                </c:pt>
                <c:pt idx="2167">
                  <c:v>BNT16262</c:v>
                </c:pt>
                <c:pt idx="2168">
                  <c:v>Bnt162b2</c:v>
                </c:pt>
                <c:pt idx="2169">
                  <c:v>BNT-162B2</c:v>
                </c:pt>
                <c:pt idx="2170">
                  <c:v>Booster</c:v>
                </c:pt>
                <c:pt idx="2171">
                  <c:v>BP7534</c:v>
                </c:pt>
                <c:pt idx="2172">
                  <c:v>BR2613</c:v>
                </c:pt>
                <c:pt idx="2173">
                  <c:v>BR8736</c:v>
                </c:pt>
                <c:pt idx="2174">
                  <c:v>BR8737</c:v>
                </c:pt>
                <c:pt idx="2175">
                  <c:v>C01B21A</c:v>
                </c:pt>
                <c:pt idx="2176">
                  <c:v>c039b21a</c:v>
                </c:pt>
                <c:pt idx="2177">
                  <c:v>C04M20A</c:v>
                </c:pt>
                <c:pt idx="2178">
                  <c:v>C1215</c:v>
                </c:pt>
                <c:pt idx="2179">
                  <c:v>C19 #008B212A</c:v>
                </c:pt>
                <c:pt idx="2180">
                  <c:v>C36A21A</c:v>
                </c:pt>
                <c:pt idx="2181">
                  <c:v>CA6780</c:v>
                </c:pt>
                <c:pt idx="2182">
                  <c:v>Can't read it</c:v>
                </c:pt>
                <c:pt idx="2183">
                  <c:v>CC1A21A</c:v>
                </c:pt>
                <c:pt idx="2184">
                  <c:v>CCDPH</c:v>
                </c:pt>
                <c:pt idx="2185">
                  <c:v>Cdbhs5884</c:v>
                </c:pt>
                <c:pt idx="2186">
                  <c:v>chAdOx1</c:v>
                </c:pt>
                <c:pt idx="2187">
                  <c:v>CK5730</c:v>
                </c:pt>
                <c:pt idx="2188">
                  <c:v>CN020B</c:v>
                </c:pt>
                <c:pt idx="2189">
                  <c:v>CN5318</c:v>
                </c:pt>
                <c:pt idx="2190">
                  <c:v>CN6201</c:v>
                </c:pt>
                <c:pt idx="2191">
                  <c:v>CO1B21H</c:v>
                </c:pt>
                <c:pt idx="2192">
                  <c:v>CO3A21A</c:v>
                </c:pt>
                <c:pt idx="2193">
                  <c:v>CO3B21A</c:v>
                </c:pt>
                <c:pt idx="2194">
                  <c:v>Comirnaty-PFR 3</c:v>
                </c:pt>
                <c:pt idx="2195">
                  <c:v>Congestive Hear</c:v>
                </c:pt>
                <c:pt idx="2196">
                  <c:v>Contact patient</c:v>
                </c:pt>
                <c:pt idx="2197">
                  <c:v>COSH17293</c:v>
                </c:pt>
                <c:pt idx="2198">
                  <c:v>COVID</c:v>
                </c:pt>
                <c:pt idx="2199">
                  <c:v>Covid 19</c:v>
                </c:pt>
                <c:pt idx="2200">
                  <c:v>COVID 19 KNOWN&lt;</c:v>
                </c:pt>
                <c:pt idx="2201">
                  <c:v>Covid Moderna 0</c:v>
                </c:pt>
                <c:pt idx="2202">
                  <c:v>COVID Vaccine -</c:v>
                </c:pt>
                <c:pt idx="2203">
                  <c:v>COVID-19</c:v>
                </c:pt>
                <c:pt idx="2204">
                  <c:v>COVID-19 SARS-C</c:v>
                </c:pt>
                <c:pt idx="2205">
                  <c:v>COVID-19:J&amp;J/20</c:v>
                </c:pt>
                <c:pt idx="2206">
                  <c:v>CP6955</c:v>
                </c:pt>
                <c:pt idx="2207">
                  <c:v>Cr8436</c:v>
                </c:pt>
                <c:pt idx="2208">
                  <c:v>CR8736</c:v>
                </c:pt>
                <c:pt idx="2209">
                  <c:v>CR8737</c:v>
                </c:pt>
                <c:pt idx="2210">
                  <c:v>CR8829</c:v>
                </c:pt>
                <c:pt idx="2211">
                  <c:v>CSN:  133327041</c:v>
                </c:pt>
                <c:pt idx="2212">
                  <c:v>CSN281171932</c:v>
                </c:pt>
                <c:pt idx="2213">
                  <c:v>CUS17293</c:v>
                </c:pt>
                <c:pt idx="2214">
                  <c:v>Cusa2c2</c:v>
                </c:pt>
                <c:pt idx="2215">
                  <c:v>CV0976</c:v>
                </c:pt>
                <c:pt idx="2216">
                  <c:v>CV19PFEK9231</c:v>
                </c:pt>
                <c:pt idx="2217">
                  <c:v>CVO224</c:v>
                </c:pt>
                <c:pt idx="2218">
                  <c:v>CVS 9619</c:v>
                </c:pt>
                <c:pt idx="2219">
                  <c:v>CVS16531</c:v>
                </c:pt>
                <c:pt idx="2220">
                  <c:v>CVS-9780</c:v>
                </c:pt>
                <c:pt idx="2221">
                  <c:v>CVX207</c:v>
                </c:pt>
                <c:pt idx="2222">
                  <c:v>CW0170</c:v>
                </c:pt>
                <c:pt idx="2223">
                  <c:v>CW0171</c:v>
                </c:pt>
                <c:pt idx="2224">
                  <c:v>CW0198</c:v>
                </c:pt>
                <c:pt idx="2225">
                  <c:v>CW01E6</c:v>
                </c:pt>
                <c:pt idx="2226">
                  <c:v>D 013A21A</c:v>
                </c:pt>
                <c:pt idx="2227">
                  <c:v>D021M20A</c:v>
                </c:pt>
                <c:pt idx="2228">
                  <c:v>D06B7 or 21A</c:v>
                </c:pt>
                <c:pt idx="2229">
                  <c:v>D07B21A</c:v>
                </c:pt>
                <c:pt idx="2230">
                  <c:v>D08B21A</c:v>
                </c:pt>
                <c:pt idx="2231">
                  <c:v>d10A21H</c:v>
                </c:pt>
                <c:pt idx="2232">
                  <c:v>D12A21A</c:v>
                </c:pt>
                <c:pt idx="2233">
                  <c:v>D12L20A</c:v>
                </c:pt>
                <c:pt idx="2234">
                  <c:v>D13L20A</c:v>
                </c:pt>
                <c:pt idx="2235">
                  <c:v>D24M20A</c:v>
                </c:pt>
                <c:pt idx="2236">
                  <c:v>D28A21A</c:v>
                </c:pt>
                <c:pt idx="2237">
                  <c:v>D37C21A</c:v>
                </c:pt>
                <c:pt idx="2238">
                  <c:v>D39K20A</c:v>
                </c:pt>
                <c:pt idx="2239">
                  <c:v>d42120a</c:v>
                </c:pt>
                <c:pt idx="2240">
                  <c:v>D42B21A</c:v>
                </c:pt>
                <c:pt idx="2241">
                  <c:v>D48F21A</c:v>
                </c:pt>
                <c:pt idx="2242">
                  <c:v>D4R-17442-13225</c:v>
                </c:pt>
                <c:pt idx="2243">
                  <c:v>D51F21A</c:v>
                </c:pt>
                <c:pt idx="2244">
                  <c:v>D61E21A</c:v>
                </c:pt>
                <c:pt idx="2245">
                  <c:v>dchdjm</c:v>
                </c:pt>
                <c:pt idx="2246">
                  <c:v>DD12FR</c:v>
                </c:pt>
                <c:pt idx="2247">
                  <c:v>DFEN5318</c:v>
                </c:pt>
                <c:pt idx="2248">
                  <c:v>DIAM20A</c:v>
                </c:pt>
                <c:pt idx="2249">
                  <c:v>DL3246</c:v>
                </c:pt>
                <c:pt idx="2250">
                  <c:v>Do not have lot</c:v>
                </c:pt>
                <c:pt idx="2251">
                  <c:v>Do not have thi</c:v>
                </c:pt>
                <c:pt idx="2252">
                  <c:v>Do not know</c:v>
                </c:pt>
                <c:pt idx="2253">
                  <c:v>DO3B21A</c:v>
                </c:pt>
                <c:pt idx="2254">
                  <c:v>Doesn't have lo</c:v>
                </c:pt>
                <c:pt idx="2255">
                  <c:v>Don?t know</c:v>
                </c:pt>
                <c:pt idx="2256">
                  <c:v>Don't know</c:v>
                </c:pt>
                <c:pt idx="2257">
                  <c:v>don't know it</c:v>
                </c:pt>
                <c:pt idx="2258">
                  <c:v>Dont know the l</c:v>
                </c:pt>
                <c:pt idx="2259">
                  <c:v>Dose 2</c:v>
                </c:pt>
                <c:pt idx="2260">
                  <c:v>dose 2  016C21A</c:v>
                </c:pt>
                <c:pt idx="2261">
                  <c:v>DR8 729</c:v>
                </c:pt>
                <c:pt idx="2262">
                  <c:v>DR8737</c:v>
                </c:pt>
                <c:pt idx="2263">
                  <c:v>DW8936</c:v>
                </c:pt>
                <c:pt idx="2264">
                  <c:v>E N6207</c:v>
                </c:pt>
                <c:pt idx="2265">
                  <c:v>E$8734</c:v>
                </c:pt>
                <c:pt idx="2266">
                  <c:v>E0178</c:v>
                </c:pt>
                <c:pt idx="2267">
                  <c:v>e1 8982</c:v>
                </c:pt>
                <c:pt idx="2268">
                  <c:v>e1 9262</c:v>
                </c:pt>
                <c:pt idx="2269">
                  <c:v>e10140</c:v>
                </c:pt>
                <c:pt idx="2270">
                  <c:v>e10142</c:v>
                </c:pt>
                <c:pt idx="2271">
                  <c:v>E10N6201</c:v>
                </c:pt>
                <c:pt idx="2272">
                  <c:v>E110140</c:v>
                </c:pt>
                <c:pt idx="2273">
                  <c:v>E11283</c:v>
                </c:pt>
                <c:pt idx="2274">
                  <c:v>E11284</c:v>
                </c:pt>
                <c:pt idx="2275">
                  <c:v>E126205</c:v>
                </c:pt>
                <c:pt idx="2276">
                  <c:v>E1274</c:v>
                </c:pt>
                <c:pt idx="2277">
                  <c:v>E1283</c:v>
                </c:pt>
                <c:pt idx="2278">
                  <c:v>E128735</c:v>
                </c:pt>
                <c:pt idx="2279">
                  <c:v>E128736</c:v>
                </c:pt>
                <c:pt idx="2280">
                  <c:v>e131602</c:v>
                </c:pt>
                <c:pt idx="2281">
                  <c:v>E13242</c:v>
                </c:pt>
                <c:pt idx="2282">
                  <c:v>E13246</c:v>
                </c:pt>
                <c:pt idx="2283">
                  <c:v>E13247</c:v>
                </c:pt>
                <c:pt idx="2284">
                  <c:v>E13248, EL9267</c:v>
                </c:pt>
                <c:pt idx="2285">
                  <c:v>e13249</c:v>
                </c:pt>
                <c:pt idx="2286">
                  <c:v>E140150</c:v>
                </c:pt>
                <c:pt idx="2287">
                  <c:v>E16198</c:v>
                </c:pt>
                <c:pt idx="2288">
                  <c:v>E18482</c:v>
                </c:pt>
                <c:pt idx="2289">
                  <c:v>E18962</c:v>
                </c:pt>
                <c:pt idx="2290">
                  <c:v>e18982</c:v>
                </c:pt>
                <c:pt idx="2291">
                  <c:v>e191906</c:v>
                </c:pt>
                <c:pt idx="2292">
                  <c:v>E19261</c:v>
                </c:pt>
                <c:pt idx="2293">
                  <c:v>E19262</c:v>
                </c:pt>
                <c:pt idx="2294">
                  <c:v>E19264</c:v>
                </c:pt>
                <c:pt idx="2295">
                  <c:v>E19266</c:v>
                </c:pt>
                <c:pt idx="2296">
                  <c:v>E19267</c:v>
                </c:pt>
                <c:pt idx="2297">
                  <c:v>E200165</c:v>
                </c:pt>
                <c:pt idx="2298">
                  <c:v>E200187</c:v>
                </c:pt>
                <c:pt idx="2299">
                  <c:v>E20140</c:v>
                </c:pt>
                <c:pt idx="2300">
                  <c:v>E21284</c:v>
                </c:pt>
                <c:pt idx="2301">
                  <c:v>E261283</c:v>
                </c:pt>
                <c:pt idx="2302">
                  <c:v>E28733</c:v>
                </c:pt>
                <c:pt idx="2303">
                  <c:v>e29264</c:v>
                </c:pt>
                <c:pt idx="2304">
                  <c:v>E40580</c:v>
                </c:pt>
                <c:pt idx="2305">
                  <c:v>E40584</c:v>
                </c:pt>
                <c:pt idx="2306">
                  <c:v>E49899</c:v>
                </c:pt>
                <c:pt idx="2307">
                  <c:v>e51686</c:v>
                </c:pt>
                <c:pt idx="2308">
                  <c:v>e6021</c:v>
                </c:pt>
                <c:pt idx="2309">
                  <c:v>E63247</c:v>
                </c:pt>
                <c:pt idx="2310">
                  <c:v>E79269</c:v>
                </c:pt>
                <c:pt idx="2311">
                  <c:v>E87534</c:v>
                </c:pt>
                <c:pt idx="2312">
                  <c:v>E9262</c:v>
                </c:pt>
                <c:pt idx="2313">
                  <c:v>E9265</c:v>
                </c:pt>
                <c:pt idx="2314">
                  <c:v>E9267</c:v>
                </c:pt>
                <c:pt idx="2315">
                  <c:v>EA5318</c:v>
                </c:pt>
                <c:pt idx="2316">
                  <c:v>EA8732</c:v>
                </c:pt>
                <c:pt idx="2317">
                  <c:v>EA9899</c:v>
                </c:pt>
                <c:pt idx="2318">
                  <c:v>EB6200</c:v>
                </c:pt>
                <c:pt idx="2319">
                  <c:v>EB6204</c:v>
                </c:pt>
                <c:pt idx="2320">
                  <c:v>EB7533</c:v>
                </c:pt>
                <c:pt idx="2321">
                  <c:v>EB8734</c:v>
                </c:pt>
                <c:pt idx="2322">
                  <c:v>EC00176</c:v>
                </c:pt>
                <c:pt idx="2323">
                  <c:v>EC0140</c:v>
                </c:pt>
                <c:pt idx="2324">
                  <c:v>EC0179</c:v>
                </c:pt>
                <c:pt idx="2325">
                  <c:v>EC10182</c:v>
                </c:pt>
                <c:pt idx="2326">
                  <c:v>EC3180</c:v>
                </c:pt>
                <c:pt idx="2327">
                  <c:v>EC3183</c:v>
                </c:pt>
                <c:pt idx="2328">
                  <c:v>EC3247</c:v>
                </c:pt>
                <c:pt idx="2329">
                  <c:v>EC9262</c:v>
                </c:pt>
                <c:pt idx="2330">
                  <c:v>EC9264</c:v>
                </c:pt>
                <c:pt idx="2331">
                  <c:v>EC9266</c:v>
                </c:pt>
                <c:pt idx="2332">
                  <c:v>EC9269</c:v>
                </c:pt>
                <c:pt idx="2333">
                  <c:v>ED 1284</c:v>
                </c:pt>
                <c:pt idx="2334">
                  <c:v>ED 8448</c:v>
                </c:pt>
                <c:pt idx="2335">
                  <c:v>ED6208</c:v>
                </c:pt>
                <c:pt idx="2336">
                  <c:v>ED6955</c:v>
                </c:pt>
                <c:pt idx="2337">
                  <c:v>EDT534</c:v>
                </c:pt>
                <c:pt idx="2338">
                  <c:v>Ee0181</c:v>
                </c:pt>
                <c:pt idx="2339">
                  <c:v>ef1685</c:v>
                </c:pt>
                <c:pt idx="2340">
                  <c:v>Ef2002</c:v>
                </c:pt>
                <c:pt idx="2341">
                  <c:v>EF7533</c:v>
                </c:pt>
                <c:pt idx="2342">
                  <c:v>EF9231</c:v>
                </c:pt>
                <c:pt idx="2343">
                  <c:v>EFD0809</c:v>
                </c:pt>
                <c:pt idx="2344">
                  <c:v>EG9899</c:v>
                </c:pt>
                <c:pt idx="2345">
                  <c:v>EH 8736</c:v>
                </c:pt>
                <c:pt idx="2346">
                  <c:v>EH 9899</c:v>
                </c:pt>
                <c:pt idx="2347">
                  <c:v>EH 9899  03/212</c:v>
                </c:pt>
                <c:pt idx="2348">
                  <c:v>EH4899</c:v>
                </c:pt>
                <c:pt idx="2349">
                  <c:v>Eh6206</c:v>
                </c:pt>
                <c:pt idx="2350">
                  <c:v>EH9599</c:v>
                </c:pt>
                <c:pt idx="2351">
                  <c:v>EH9888</c:v>
                </c:pt>
                <c:pt idx="2352">
                  <c:v>EH9889</c:v>
                </c:pt>
                <c:pt idx="2353">
                  <c:v>EH9899</c:v>
                </c:pt>
                <c:pt idx="2354">
                  <c:v>EH9899 03/2021</c:v>
                </c:pt>
                <c:pt idx="2355">
                  <c:v>EH9899 03121</c:v>
                </c:pt>
                <c:pt idx="2356">
                  <c:v>EH9899 and EL32</c:v>
                </c:pt>
                <c:pt idx="2357">
                  <c:v>EH9899/ EL1284</c:v>
                </c:pt>
                <c:pt idx="2358">
                  <c:v>EH9899/EZ3241</c:v>
                </c:pt>
                <c:pt idx="2359">
                  <c:v>EH98993121</c:v>
                </c:pt>
                <c:pt idx="2360">
                  <c:v>EH98999</c:v>
                </c:pt>
                <c:pt idx="2361">
                  <c:v>EI1284</c:v>
                </c:pt>
                <c:pt idx="2362">
                  <c:v>EI28732</c:v>
                </c:pt>
                <c:pt idx="2363">
                  <c:v>Ei3246</c:v>
                </c:pt>
                <c:pt idx="2364">
                  <c:v>EI3249</c:v>
                </c:pt>
                <c:pt idx="2365">
                  <c:v>EI9261</c:v>
                </c:pt>
                <c:pt idx="2366">
                  <c:v>EI9264</c:v>
                </c:pt>
                <c:pt idx="2367">
                  <c:v>EI9265</c:v>
                </c:pt>
                <c:pt idx="2368">
                  <c:v>EI9266</c:v>
                </c:pt>
                <c:pt idx="2369">
                  <c:v>EI92G2</c:v>
                </c:pt>
                <c:pt idx="2370">
                  <c:v>EIL5430</c:v>
                </c:pt>
                <c:pt idx="2371">
                  <c:v>EIV5318</c:v>
                </c:pt>
                <c:pt idx="2372">
                  <c:v>EIV6202</c:v>
                </c:pt>
                <c:pt idx="2373">
                  <c:v>EJ 1605</c:v>
                </c:pt>
                <c:pt idx="2374">
                  <c:v>EJ 1685</c:v>
                </c:pt>
                <c:pt idx="2375">
                  <c:v>EJ 1685.</c:v>
                </c:pt>
                <c:pt idx="2376">
                  <c:v>EJ 16851</c:v>
                </c:pt>
                <c:pt idx="2377">
                  <c:v>EJ 1686</c:v>
                </c:pt>
                <c:pt idx="2378">
                  <c:v>EJ0142</c:v>
                </c:pt>
                <c:pt idx="2379">
                  <c:v>EJ0724</c:v>
                </c:pt>
                <c:pt idx="2380">
                  <c:v>EJ1284</c:v>
                </c:pt>
                <c:pt idx="2381">
                  <c:v>EJ1289</c:v>
                </c:pt>
                <c:pt idx="2382">
                  <c:v>EJ1605</c:v>
                </c:pt>
                <c:pt idx="2383">
                  <c:v>EJ1685</c:v>
                </c:pt>
                <c:pt idx="2384">
                  <c:v>ej1686</c:v>
                </c:pt>
                <c:pt idx="2385">
                  <c:v>EJ1686A</c:v>
                </c:pt>
                <c:pt idx="2386">
                  <c:v>EJ168S</c:v>
                </c:pt>
                <c:pt idx="2387">
                  <c:v>EJ1862</c:v>
                </c:pt>
                <c:pt idx="2388">
                  <c:v>EJ3248</c:v>
                </c:pt>
                <c:pt idx="2389">
                  <c:v>EJ3616</c:v>
                </c:pt>
                <c:pt idx="2390">
                  <c:v>EJ6186</c:v>
                </c:pt>
                <c:pt idx="2391">
                  <c:v>EJ6790</c:v>
                </c:pt>
                <c:pt idx="2392">
                  <c:v>EJ685</c:v>
                </c:pt>
                <c:pt idx="2393">
                  <c:v>EJ7686</c:v>
                </c:pt>
                <c:pt idx="2394">
                  <c:v>EJI686</c:v>
                </c:pt>
                <c:pt idx="2395">
                  <c:v>EK 4176</c:v>
                </c:pt>
                <c:pt idx="2396">
                  <c:v>EK 5230</c:v>
                </c:pt>
                <c:pt idx="2397">
                  <c:v>EK 5730</c:v>
                </c:pt>
                <c:pt idx="2398">
                  <c:v>EK 9231</c:v>
                </c:pt>
                <c:pt idx="2399">
                  <c:v>EK 9265</c:v>
                </c:pt>
                <c:pt idx="2400">
                  <c:v>EK#5730</c:v>
                </c:pt>
                <c:pt idx="2401">
                  <c:v>Ek0153</c:v>
                </c:pt>
                <c:pt idx="2402">
                  <c:v>EK10176</c:v>
                </c:pt>
                <c:pt idx="2403">
                  <c:v>EK1768</c:v>
                </c:pt>
                <c:pt idx="2404">
                  <c:v>EK3247</c:v>
                </c:pt>
                <c:pt idx="2405">
                  <c:v>EK3302</c:v>
                </c:pt>
                <c:pt idx="2406">
                  <c:v>EK4126</c:v>
                </c:pt>
                <c:pt idx="2407">
                  <c:v>Ek4167</c:v>
                </c:pt>
                <c:pt idx="2408">
                  <c:v>EK4173</c:v>
                </c:pt>
                <c:pt idx="2409">
                  <c:v>EK4175</c:v>
                </c:pt>
                <c:pt idx="2410">
                  <c:v>EK4176</c:v>
                </c:pt>
                <c:pt idx="2411">
                  <c:v>EK4176/EL9264</c:v>
                </c:pt>
                <c:pt idx="2412">
                  <c:v>EK41765</c:v>
                </c:pt>
                <c:pt idx="2413">
                  <c:v>EK4244</c:v>
                </c:pt>
                <c:pt idx="2414">
                  <c:v>EK5703</c:v>
                </c:pt>
                <c:pt idx="2415">
                  <c:v>EK5730</c:v>
                </c:pt>
                <c:pt idx="2416">
                  <c:v>EK-5730</c:v>
                </c:pt>
                <c:pt idx="2417">
                  <c:v>Ek5730 3/2021</c:v>
                </c:pt>
                <c:pt idx="2418">
                  <c:v>EK5730*CSU-C19</c:v>
                </c:pt>
                <c:pt idx="2419">
                  <c:v>EK5731</c:v>
                </c:pt>
                <c:pt idx="2420">
                  <c:v>EK5750</c:v>
                </c:pt>
                <c:pt idx="2421">
                  <c:v>EK5780</c:v>
                </c:pt>
                <c:pt idx="2422">
                  <c:v>Ek5t30</c:v>
                </c:pt>
                <c:pt idx="2423">
                  <c:v>EK8231</c:v>
                </c:pt>
                <c:pt idx="2424">
                  <c:v>EK8734</c:v>
                </c:pt>
                <c:pt idx="2425">
                  <c:v>Ek8735</c:v>
                </c:pt>
                <c:pt idx="2426">
                  <c:v>Ek8737</c:v>
                </c:pt>
                <c:pt idx="2427">
                  <c:v>EK8783</c:v>
                </c:pt>
                <c:pt idx="2428">
                  <c:v>EK921</c:v>
                </c:pt>
                <c:pt idx="2429">
                  <c:v>EK9213</c:v>
                </c:pt>
                <c:pt idx="2430">
                  <c:v>EK9231</c:v>
                </c:pt>
                <c:pt idx="2431">
                  <c:v>EK9231  4/21</c:v>
                </c:pt>
                <c:pt idx="2432">
                  <c:v>EK9231 and EL 9</c:v>
                </c:pt>
                <c:pt idx="2433">
                  <c:v>EK9231-X</c:v>
                </c:pt>
                <c:pt idx="2434">
                  <c:v>EK9264</c:v>
                </c:pt>
                <c:pt idx="2435">
                  <c:v>EK9266</c:v>
                </c:pt>
                <c:pt idx="2436">
                  <c:v>EK9291</c:v>
                </c:pt>
                <c:pt idx="2437">
                  <c:v>EK9321</c:v>
                </c:pt>
                <c:pt idx="2438">
                  <c:v>EKO142</c:v>
                </c:pt>
                <c:pt idx="2439">
                  <c:v>EKS730</c:v>
                </c:pt>
                <c:pt idx="2440">
                  <c:v>EKU176</c:v>
                </c:pt>
                <c:pt idx="2441">
                  <c:v>EL - 3247</c:v>
                </c:pt>
                <c:pt idx="2442">
                  <c:v>EL 0140</c:v>
                </c:pt>
                <c:pt idx="2443">
                  <c:v>EL 0142</c:v>
                </c:pt>
                <c:pt idx="2444">
                  <c:v>EL 1283</c:v>
                </c:pt>
                <c:pt idx="2445">
                  <c:v>EL 1284</c:v>
                </c:pt>
                <c:pt idx="2446">
                  <c:v>EL 1284 4/2021</c:v>
                </c:pt>
                <c:pt idx="2447">
                  <c:v>EL 3246</c:v>
                </c:pt>
                <c:pt idx="2448">
                  <c:v>EL 3247</c:v>
                </c:pt>
                <c:pt idx="2449">
                  <c:v>EL 3248</c:v>
                </c:pt>
                <c:pt idx="2450">
                  <c:v>EL 3248 &amp; EL 92</c:v>
                </c:pt>
                <c:pt idx="2451">
                  <c:v>EL 3249</c:v>
                </c:pt>
                <c:pt idx="2452">
                  <c:v>EL 32549</c:v>
                </c:pt>
                <c:pt idx="2453">
                  <c:v>EL 3302</c:v>
                </c:pt>
                <c:pt idx="2454">
                  <c:v>EL 6202</c:v>
                </c:pt>
                <c:pt idx="2455">
                  <c:v>EL 6206</c:v>
                </c:pt>
                <c:pt idx="2456">
                  <c:v>EL 8982</c:v>
                </c:pt>
                <c:pt idx="2457">
                  <c:v>EL 9261</c:v>
                </c:pt>
                <c:pt idx="2458">
                  <c:v>EL 9262</c:v>
                </c:pt>
                <c:pt idx="2459">
                  <c:v>EL 9263</c:v>
                </c:pt>
                <c:pt idx="2460">
                  <c:v>EL 9263  EN6202</c:v>
                </c:pt>
                <c:pt idx="2461">
                  <c:v>EL 9263/6201</c:v>
                </c:pt>
                <c:pt idx="2462">
                  <c:v>EL 9264</c:v>
                </c:pt>
                <c:pt idx="2463">
                  <c:v>EL 9264??</c:v>
                </c:pt>
                <c:pt idx="2464">
                  <c:v>EL 9265</c:v>
                </c:pt>
                <c:pt idx="2465">
                  <c:v>EL 9266</c:v>
                </c:pt>
                <c:pt idx="2466">
                  <c:v>EL 9267</c:v>
                </c:pt>
                <c:pt idx="2467">
                  <c:v>EL 9269</c:v>
                </c:pt>
                <c:pt idx="2468">
                  <c:v>EL*(*@</c:v>
                </c:pt>
                <c:pt idx="2469">
                  <c:v>EL00150</c:v>
                </c:pt>
                <c:pt idx="2470">
                  <c:v>EL0104</c:v>
                </c:pt>
                <c:pt idx="2471">
                  <c:v>EL0140</c:v>
                </c:pt>
                <c:pt idx="2472">
                  <c:v>EL-0140</c:v>
                </c:pt>
                <c:pt idx="2473">
                  <c:v>EL0141</c:v>
                </c:pt>
                <c:pt idx="2474">
                  <c:v>EL0142</c:v>
                </c:pt>
                <c:pt idx="2475">
                  <c:v>EL0142, EL3247</c:v>
                </c:pt>
                <c:pt idx="2476">
                  <c:v>EL0261</c:v>
                </c:pt>
                <c:pt idx="2477">
                  <c:v>EL030L20A</c:v>
                </c:pt>
                <c:pt idx="2478">
                  <c:v>EL03249</c:v>
                </c:pt>
                <c:pt idx="2479">
                  <c:v>EL0410</c:v>
                </c:pt>
                <c:pt idx="2480">
                  <c:v>EL0412</c:v>
                </c:pt>
                <c:pt idx="2481">
                  <c:v>EL043A21A</c:v>
                </c:pt>
                <c:pt idx="2482">
                  <c:v>EL0739</c:v>
                </c:pt>
                <c:pt idx="2483">
                  <c:v>EL10142</c:v>
                </c:pt>
                <c:pt idx="2484">
                  <c:v>EL1042</c:v>
                </c:pt>
                <c:pt idx="2485">
                  <c:v>EL1253</c:v>
                </c:pt>
                <c:pt idx="2486">
                  <c:v>EL1269</c:v>
                </c:pt>
                <c:pt idx="2487">
                  <c:v>EL128</c:v>
                </c:pt>
                <c:pt idx="2488">
                  <c:v>EL12811</c:v>
                </c:pt>
                <c:pt idx="2489">
                  <c:v>EL1283</c:v>
                </c:pt>
                <c:pt idx="2490">
                  <c:v>EL-1283</c:v>
                </c:pt>
                <c:pt idx="2491">
                  <c:v>EL12830</c:v>
                </c:pt>
                <c:pt idx="2492">
                  <c:v>EL12830N</c:v>
                </c:pt>
                <c:pt idx="2493">
                  <c:v>EL12832S</c:v>
                </c:pt>
                <c:pt idx="2494">
                  <c:v>EL1283-WA</c:v>
                </c:pt>
                <c:pt idx="2495">
                  <c:v>EL1284</c:v>
                </c:pt>
                <c:pt idx="2496">
                  <c:v>EL1284 (1st on</c:v>
                </c:pt>
                <c:pt idx="2497">
                  <c:v>EL1284 or ELI28</c:v>
                </c:pt>
                <c:pt idx="2498">
                  <c:v>EL1285</c:v>
                </c:pt>
                <c:pt idx="2499">
                  <c:v>EL1287</c:v>
                </c:pt>
                <c:pt idx="2500">
                  <c:v>EL1293</c:v>
                </c:pt>
                <c:pt idx="2501">
                  <c:v>EL1625</c:v>
                </c:pt>
                <c:pt idx="2502">
                  <c:v>El1685</c:v>
                </c:pt>
                <c:pt idx="2503">
                  <c:v>EL1686</c:v>
                </c:pt>
                <c:pt idx="2504">
                  <c:v>EL18478</c:v>
                </c:pt>
                <c:pt idx="2505">
                  <c:v>EL2266</c:v>
                </c:pt>
                <c:pt idx="2506">
                  <c:v>EL2347</c:v>
                </c:pt>
                <c:pt idx="2507">
                  <c:v>EL2348</c:v>
                </c:pt>
                <c:pt idx="2508">
                  <c:v>El266</c:v>
                </c:pt>
                <c:pt idx="2509">
                  <c:v>EL269</c:v>
                </c:pt>
                <c:pt idx="2510">
                  <c:v>EL2961</c:v>
                </c:pt>
                <c:pt idx="2511">
                  <c:v>EL300L</c:v>
                </c:pt>
                <c:pt idx="2512">
                  <c:v>EL302</c:v>
                </c:pt>
                <c:pt idx="2513">
                  <c:v>EL3022</c:v>
                </c:pt>
                <c:pt idx="2514">
                  <c:v>EL3200</c:v>
                </c:pt>
                <c:pt idx="2515">
                  <c:v>EL3202</c:v>
                </c:pt>
                <c:pt idx="2516">
                  <c:v>EL32247</c:v>
                </c:pt>
                <c:pt idx="2517">
                  <c:v>EL3241</c:v>
                </c:pt>
                <c:pt idx="2518">
                  <c:v>EL3242</c:v>
                </c:pt>
                <c:pt idx="2519">
                  <c:v>EL3245</c:v>
                </c:pt>
                <c:pt idx="2520">
                  <c:v>EL3246</c:v>
                </c:pt>
                <c:pt idx="2521">
                  <c:v>EL3246, EL9265</c:v>
                </c:pt>
                <c:pt idx="2522">
                  <c:v>EL3247</c:v>
                </c:pt>
                <c:pt idx="2523">
                  <c:v>EL3247, EN6200</c:v>
                </c:pt>
                <c:pt idx="2524">
                  <c:v>EL3248</c:v>
                </c:pt>
                <c:pt idx="2525">
                  <c:v>E-L3248</c:v>
                </c:pt>
                <c:pt idx="2526">
                  <c:v>EL3248 and EL92</c:v>
                </c:pt>
                <c:pt idx="2527">
                  <c:v>EL3248*SFSU</c:v>
                </c:pt>
                <c:pt idx="2528">
                  <c:v>el3248, en5318</c:v>
                </c:pt>
                <c:pt idx="2529">
                  <c:v>EL3249</c:v>
                </c:pt>
                <c:pt idx="2530">
                  <c:v>EL3249, EL9267</c:v>
                </c:pt>
                <c:pt idx="2531">
                  <c:v>EL3249, EL9269</c:v>
                </c:pt>
                <c:pt idx="2532">
                  <c:v>EL3249, EM9810</c:v>
                </c:pt>
                <c:pt idx="2533">
                  <c:v>EL3249, EM9810,</c:v>
                </c:pt>
                <c:pt idx="2534">
                  <c:v>EL3249-ELBERT</c:v>
                </c:pt>
                <c:pt idx="2535">
                  <c:v>EL3251?</c:v>
                </c:pt>
                <c:pt idx="2536">
                  <c:v>El326</c:v>
                </c:pt>
                <c:pt idx="2537">
                  <c:v>EL3264</c:v>
                </c:pt>
                <c:pt idx="2538">
                  <c:v>EL3267</c:v>
                </c:pt>
                <c:pt idx="2539">
                  <c:v>EL3287</c:v>
                </c:pt>
                <c:pt idx="2540">
                  <c:v>EL32879</c:v>
                </c:pt>
                <c:pt idx="2541">
                  <c:v>EL329</c:v>
                </c:pt>
                <c:pt idx="2542">
                  <c:v>EL3294</c:v>
                </c:pt>
                <c:pt idx="2543">
                  <c:v>EL33002</c:v>
                </c:pt>
                <c:pt idx="2544">
                  <c:v>EL3302</c:v>
                </c:pt>
                <c:pt idx="2545">
                  <c:v>EL-3302</c:v>
                </c:pt>
                <c:pt idx="2546">
                  <c:v>EL3302 5/21</c:v>
                </c:pt>
                <c:pt idx="2547">
                  <c:v>EL33249</c:v>
                </c:pt>
                <c:pt idx="2548">
                  <c:v>EL3346</c:v>
                </c:pt>
                <c:pt idx="2549">
                  <c:v>EL335L</c:v>
                </c:pt>
                <c:pt idx="2550">
                  <c:v>EL3426</c:v>
                </c:pt>
                <c:pt idx="2551">
                  <c:v>EL3427</c:v>
                </c:pt>
                <c:pt idx="2552">
                  <c:v>EL3428</c:v>
                </c:pt>
                <c:pt idx="2553">
                  <c:v>EL3429</c:v>
                </c:pt>
                <c:pt idx="2554">
                  <c:v>EL348</c:v>
                </c:pt>
                <c:pt idx="2555">
                  <c:v>EL3925</c:v>
                </c:pt>
                <c:pt idx="2556">
                  <c:v>EL3947</c:v>
                </c:pt>
                <c:pt idx="2557">
                  <c:v>EL4101</c:v>
                </c:pt>
                <c:pt idx="2558">
                  <c:v>EL4176</c:v>
                </c:pt>
                <c:pt idx="2559">
                  <c:v>EL48</c:v>
                </c:pt>
                <c:pt idx="2560">
                  <c:v>EL5269</c:v>
                </c:pt>
                <c:pt idx="2561">
                  <c:v>EL5318</c:v>
                </c:pt>
                <c:pt idx="2562">
                  <c:v>EL6198</c:v>
                </c:pt>
                <c:pt idx="2563">
                  <c:v>EL6200</c:v>
                </c:pt>
                <c:pt idx="2564">
                  <c:v>EL6201</c:v>
                </c:pt>
                <c:pt idx="2565">
                  <c:v>EL6202</c:v>
                </c:pt>
                <c:pt idx="2566">
                  <c:v>EL6203</c:v>
                </c:pt>
                <c:pt idx="2567">
                  <c:v>EL6205</c:v>
                </c:pt>
                <c:pt idx="2568">
                  <c:v>el6206</c:v>
                </c:pt>
                <c:pt idx="2569">
                  <c:v>EL6207</c:v>
                </c:pt>
                <c:pt idx="2570">
                  <c:v>EL6248</c:v>
                </c:pt>
                <c:pt idx="2571">
                  <c:v>EL63247</c:v>
                </c:pt>
                <c:pt idx="2572">
                  <c:v>el6955</c:v>
                </c:pt>
                <c:pt idx="2573">
                  <c:v>EL7265</c:v>
                </c:pt>
                <c:pt idx="2574">
                  <c:v>EL8261</c:v>
                </c:pt>
                <c:pt idx="2575">
                  <c:v>EL8289</c:v>
                </c:pt>
                <c:pt idx="2576">
                  <c:v>EL83247</c:v>
                </c:pt>
                <c:pt idx="2577">
                  <c:v>EL89269</c:v>
                </c:pt>
                <c:pt idx="2578">
                  <c:v>EL8952</c:v>
                </c:pt>
                <c:pt idx="2579">
                  <c:v>EL8981</c:v>
                </c:pt>
                <c:pt idx="2580">
                  <c:v>EL8982</c:v>
                </c:pt>
                <c:pt idx="2581">
                  <c:v>EL8982 PFIZER</c:v>
                </c:pt>
                <c:pt idx="2582">
                  <c:v>EL898L</c:v>
                </c:pt>
                <c:pt idx="2583">
                  <c:v>EL90264</c:v>
                </c:pt>
                <c:pt idx="2584">
                  <c:v>EL9061</c:v>
                </c:pt>
                <c:pt idx="2585">
                  <c:v>EL9069</c:v>
                </c:pt>
                <c:pt idx="2586">
                  <c:v>EL9200?</c:v>
                </c:pt>
                <c:pt idx="2587">
                  <c:v>EL9204</c:v>
                </c:pt>
                <c:pt idx="2588">
                  <c:v>EL9205</c:v>
                </c:pt>
                <c:pt idx="2589">
                  <c:v>EL92069</c:v>
                </c:pt>
                <c:pt idx="2590">
                  <c:v>EL9207</c:v>
                </c:pt>
                <c:pt idx="2591">
                  <c:v>EL92106</c:v>
                </c:pt>
                <c:pt idx="2592">
                  <c:v>EL92161</c:v>
                </c:pt>
                <c:pt idx="2593">
                  <c:v>EL9226</c:v>
                </c:pt>
                <c:pt idx="2594">
                  <c:v>EL9231</c:v>
                </c:pt>
                <c:pt idx="2595">
                  <c:v>EL9236</c:v>
                </c:pt>
                <c:pt idx="2596">
                  <c:v>el9243</c:v>
                </c:pt>
                <c:pt idx="2597">
                  <c:v>EL9254</c:v>
                </c:pt>
                <c:pt idx="2598">
                  <c:v>EL92545121</c:v>
                </c:pt>
                <c:pt idx="2599">
                  <c:v>EL926</c:v>
                </c:pt>
                <c:pt idx="2600">
                  <c:v>EL926`</c:v>
                </c:pt>
                <c:pt idx="2601">
                  <c:v>EL9260</c:v>
                </c:pt>
                <c:pt idx="2602">
                  <c:v>EL9261</c:v>
                </c:pt>
                <c:pt idx="2603">
                  <c:v>EL9261, EM9810</c:v>
                </c:pt>
                <c:pt idx="2604">
                  <c:v>EL9261, EN6202</c:v>
                </c:pt>
                <c:pt idx="2605">
                  <c:v>el9261/el0142</c:v>
                </c:pt>
                <c:pt idx="2606">
                  <c:v>EL9262</c:v>
                </c:pt>
                <c:pt idx="2607">
                  <c:v>EL-9262</c:v>
                </c:pt>
                <c:pt idx="2608">
                  <c:v>EL9262, EN6201</c:v>
                </c:pt>
                <c:pt idx="2609">
                  <c:v>EL9262/EL9264</c:v>
                </c:pt>
                <c:pt idx="2610">
                  <c:v>EL9263</c:v>
                </c:pt>
                <c:pt idx="2611">
                  <c:v>EL9263*</c:v>
                </c:pt>
                <c:pt idx="2612">
                  <c:v>EL9264</c:v>
                </c:pt>
                <c:pt idx="2613">
                  <c:v>EL9264     EN61</c:v>
                </c:pt>
                <c:pt idx="2614">
                  <c:v>EL9264 and EN62</c:v>
                </c:pt>
                <c:pt idx="2615">
                  <c:v>EL9264*SFSU</c:v>
                </c:pt>
                <c:pt idx="2616">
                  <c:v>EL9264, EN6201</c:v>
                </c:pt>
                <c:pt idx="2617">
                  <c:v>EL9265</c:v>
                </c:pt>
                <c:pt idx="2618">
                  <c:v>EL-9265</c:v>
                </c:pt>
                <c:pt idx="2619">
                  <c:v>EL9265, EN6200</c:v>
                </c:pt>
                <c:pt idx="2620">
                  <c:v>EL9265, EN6202</c:v>
                </c:pt>
                <c:pt idx="2621">
                  <c:v>EL9266</c:v>
                </c:pt>
                <c:pt idx="2622">
                  <c:v>EL92665</c:v>
                </c:pt>
                <c:pt idx="2623">
                  <c:v>EL9266M</c:v>
                </c:pt>
                <c:pt idx="2624">
                  <c:v>El9267</c:v>
                </c:pt>
                <c:pt idx="2625">
                  <c:v>EL9267, EN6202</c:v>
                </c:pt>
                <c:pt idx="2626">
                  <c:v>EL9267, EN6202,</c:v>
                </c:pt>
                <c:pt idx="2627">
                  <c:v>EL9268</c:v>
                </c:pt>
                <c:pt idx="2628">
                  <c:v>EL9269</c:v>
                </c:pt>
                <c:pt idx="2629">
                  <c:v>El9269 (dose#1)</c:v>
                </c:pt>
                <c:pt idx="2630">
                  <c:v>EL9269 and EN62</c:v>
                </c:pt>
                <c:pt idx="2631">
                  <c:v>EL9269, em9810</c:v>
                </c:pt>
                <c:pt idx="2632">
                  <c:v>EL9269/EN6205</c:v>
                </c:pt>
                <c:pt idx="2633">
                  <c:v>El926C1</c:v>
                </c:pt>
                <c:pt idx="2634">
                  <c:v>EL926L</c:v>
                </c:pt>
                <c:pt idx="2635">
                  <c:v>EL9281</c:v>
                </c:pt>
                <c:pt idx="2636">
                  <c:v>EL9289DEATH</c:v>
                </c:pt>
                <c:pt idx="2637">
                  <c:v>EL92969</c:v>
                </c:pt>
                <c:pt idx="2638">
                  <c:v>EL9581</c:v>
                </c:pt>
                <c:pt idx="2639">
                  <c:v>EL961</c:v>
                </c:pt>
                <c:pt idx="2640">
                  <c:v>EL962</c:v>
                </c:pt>
                <c:pt idx="2641">
                  <c:v>EL9621</c:v>
                </c:pt>
                <c:pt idx="2642">
                  <c:v>EL9622</c:v>
                </c:pt>
                <c:pt idx="2643">
                  <c:v>EL965</c:v>
                </c:pt>
                <c:pt idx="2644">
                  <c:v>EL969</c:v>
                </c:pt>
                <c:pt idx="2645">
                  <c:v>EL9692</c:v>
                </c:pt>
                <c:pt idx="2646">
                  <c:v>EL9764</c:v>
                </c:pt>
                <c:pt idx="2647">
                  <c:v>EL9764/EL9264</c:v>
                </c:pt>
                <c:pt idx="2648">
                  <c:v>EL9767</c:v>
                </c:pt>
                <c:pt idx="2649">
                  <c:v>EL9769</c:v>
                </c:pt>
                <c:pt idx="2650">
                  <c:v>EL9810</c:v>
                </c:pt>
                <c:pt idx="2651">
                  <c:v>ELA264</c:v>
                </c:pt>
                <c:pt idx="2652">
                  <c:v>ELa266</c:v>
                </c:pt>
                <c:pt idx="2653">
                  <c:v>ELDZ61</c:v>
                </c:pt>
                <c:pt idx="2654">
                  <c:v>ELF 9899</c:v>
                </c:pt>
                <c:pt idx="2655">
                  <c:v>ELI1284</c:v>
                </c:pt>
                <c:pt idx="2656">
                  <c:v>ELI283</c:v>
                </c:pt>
                <c:pt idx="2657">
                  <c:v>ELI284</c:v>
                </c:pt>
                <c:pt idx="2658">
                  <c:v>Ell892-El3246</c:v>
                </c:pt>
                <c:pt idx="2659">
                  <c:v>ELO140</c:v>
                </c:pt>
                <c:pt idx="2660">
                  <c:v>ELO142</c:v>
                </c:pt>
                <c:pt idx="2661">
                  <c:v>ELO14O</c:v>
                </c:pt>
                <c:pt idx="2662">
                  <c:v>ELOG140</c:v>
                </c:pt>
                <c:pt idx="2663">
                  <c:v>ELP264</c:v>
                </c:pt>
                <c:pt idx="2664">
                  <c:v>ELQ140</c:v>
                </c:pt>
                <c:pt idx="2665">
                  <c:v>ELT9899</c:v>
                </c:pt>
                <c:pt idx="2666">
                  <c:v>ELU142</c:v>
                </c:pt>
                <c:pt idx="2667">
                  <c:v>ELU266</c:v>
                </c:pt>
                <c:pt idx="2668">
                  <c:v>ELV140</c:v>
                </c:pt>
                <c:pt idx="2669">
                  <c:v>EM</c:v>
                </c:pt>
                <c:pt idx="2670">
                  <c:v>EM 9809</c:v>
                </c:pt>
                <c:pt idx="2671">
                  <c:v>EM 9810</c:v>
                </c:pt>
                <c:pt idx="2672">
                  <c:v>EM0150</c:v>
                </c:pt>
                <c:pt idx="2673">
                  <c:v>EM0153</c:v>
                </c:pt>
                <c:pt idx="2674">
                  <c:v>EM2810</c:v>
                </c:pt>
                <c:pt idx="2675">
                  <c:v>EM3249</c:v>
                </c:pt>
                <c:pt idx="2676">
                  <c:v>EM5318</c:v>
                </c:pt>
                <c:pt idx="2677">
                  <c:v>EM6198</c:v>
                </c:pt>
                <c:pt idx="2678">
                  <c:v>EM6199</c:v>
                </c:pt>
                <c:pt idx="2679">
                  <c:v>EM6201</c:v>
                </c:pt>
                <c:pt idx="2680">
                  <c:v>EM6202</c:v>
                </c:pt>
                <c:pt idx="2681">
                  <c:v>EM6203</c:v>
                </c:pt>
                <c:pt idx="2682">
                  <c:v>EM6205</c:v>
                </c:pt>
                <c:pt idx="2683">
                  <c:v>EM6207</c:v>
                </c:pt>
                <c:pt idx="2684">
                  <c:v>EM8733</c:v>
                </c:pt>
                <c:pt idx="2685">
                  <c:v>EM9010</c:v>
                </c:pt>
                <c:pt idx="2686">
                  <c:v>EM9089</c:v>
                </c:pt>
                <c:pt idx="2687">
                  <c:v>em9261</c:v>
                </c:pt>
                <c:pt idx="2688">
                  <c:v>EM9801</c:v>
                </c:pt>
                <c:pt idx="2689">
                  <c:v>EM9808</c:v>
                </c:pt>
                <c:pt idx="2690">
                  <c:v>EM9809</c:v>
                </c:pt>
                <c:pt idx="2691">
                  <c:v>EM-9809</c:v>
                </c:pt>
                <c:pt idx="2692">
                  <c:v>EM9810</c:v>
                </c:pt>
                <c:pt idx="2693">
                  <c:v>EM9810, EN6202</c:v>
                </c:pt>
                <c:pt idx="2694">
                  <c:v>EM9810, EN6203</c:v>
                </c:pt>
                <c:pt idx="2695">
                  <c:v>EM9870</c:v>
                </c:pt>
                <c:pt idx="2696">
                  <c:v>EM98909</c:v>
                </c:pt>
                <c:pt idx="2697">
                  <c:v>EM9980</c:v>
                </c:pt>
                <c:pt idx="2698">
                  <c:v>EMe205</c:v>
                </c:pt>
                <c:pt idx="2699">
                  <c:v>EMP9810</c:v>
                </c:pt>
                <c:pt idx="2700">
                  <c:v>EN  6205</c:v>
                </c:pt>
                <c:pt idx="2701">
                  <c:v>EN 0150</c:v>
                </c:pt>
                <c:pt idx="2702">
                  <c:v>EN 3302</c:v>
                </c:pt>
                <c:pt idx="2703">
                  <c:v>EN 5318</c:v>
                </c:pt>
                <c:pt idx="2704">
                  <c:v>EN 6198</c:v>
                </c:pt>
                <c:pt idx="2705">
                  <c:v>En 6198 en 6207</c:v>
                </c:pt>
                <c:pt idx="2706">
                  <c:v>EN 6199</c:v>
                </c:pt>
                <c:pt idx="2707">
                  <c:v>EN 6200</c:v>
                </c:pt>
                <c:pt idx="2708">
                  <c:v>EN 6200 ENT 620</c:v>
                </c:pt>
                <c:pt idx="2709">
                  <c:v>EN 6201</c:v>
                </c:pt>
                <c:pt idx="2710">
                  <c:v>EN 6202</c:v>
                </c:pt>
                <c:pt idx="2711">
                  <c:v>EN 6203</c:v>
                </c:pt>
                <c:pt idx="2712">
                  <c:v>EN 6204</c:v>
                </c:pt>
                <c:pt idx="2713">
                  <c:v>EN 6204 and EP</c:v>
                </c:pt>
                <c:pt idx="2714">
                  <c:v>EN 6205</c:v>
                </c:pt>
                <c:pt idx="2715">
                  <c:v>EN 6206</c:v>
                </c:pt>
                <c:pt idx="2716">
                  <c:v>en 6207</c:v>
                </c:pt>
                <c:pt idx="2717">
                  <c:v>EN 6208</c:v>
                </c:pt>
                <c:pt idx="2718">
                  <c:v>EN 620H</c:v>
                </c:pt>
                <c:pt idx="2719">
                  <c:v>En 62v3</c:v>
                </c:pt>
                <c:pt idx="2720">
                  <c:v>En 6506</c:v>
                </c:pt>
                <c:pt idx="2721">
                  <c:v>EN 9264</c:v>
                </c:pt>
                <c:pt idx="2722">
                  <c:v>EN 9581</c:v>
                </c:pt>
                <c:pt idx="2723">
                  <c:v>EN 9809</c:v>
                </c:pt>
                <c:pt idx="2724">
                  <c:v>EN/ EW 6198</c:v>
                </c:pt>
                <c:pt idx="2725">
                  <c:v>EN0150</c:v>
                </c:pt>
                <c:pt idx="2726">
                  <c:v>EN0151</c:v>
                </c:pt>
                <c:pt idx="2727">
                  <c:v>EN0153</c:v>
                </c:pt>
                <c:pt idx="2728">
                  <c:v>EN0158</c:v>
                </c:pt>
                <c:pt idx="2729">
                  <c:v>EN0161</c:v>
                </c:pt>
                <c:pt idx="2730">
                  <c:v>EN0162</c:v>
                </c:pt>
                <c:pt idx="2731">
                  <c:v>EN0164</c:v>
                </c:pt>
                <c:pt idx="2732">
                  <c:v>EN0170</c:v>
                </c:pt>
                <c:pt idx="2733">
                  <c:v>EN0177</c:v>
                </c:pt>
                <c:pt idx="2734">
                  <c:v>EN0178</c:v>
                </c:pt>
                <c:pt idx="2735">
                  <c:v>EN0179</c:v>
                </c:pt>
                <c:pt idx="2736">
                  <c:v>EN0198</c:v>
                </c:pt>
                <c:pt idx="2737">
                  <c:v>EN0200</c:v>
                </c:pt>
                <c:pt idx="2738">
                  <c:v>EN0201</c:v>
                </c:pt>
                <c:pt idx="2739">
                  <c:v>EN0205</c:v>
                </c:pt>
                <c:pt idx="2740">
                  <c:v>EN0207</c:v>
                </c:pt>
                <c:pt idx="2741">
                  <c:v>EN0208</c:v>
                </c:pt>
                <c:pt idx="2742">
                  <c:v>EN0217</c:v>
                </c:pt>
                <c:pt idx="2743">
                  <c:v>EN0262</c:v>
                </c:pt>
                <c:pt idx="2744">
                  <c:v>EN05318</c:v>
                </c:pt>
                <c:pt idx="2745">
                  <c:v>EN10162</c:v>
                </c:pt>
                <c:pt idx="2746">
                  <c:v>EN10201</c:v>
                </c:pt>
                <c:pt idx="2747">
                  <c:v>EN1185</c:v>
                </c:pt>
                <c:pt idx="2748">
                  <c:v>EN1208</c:v>
                </c:pt>
                <c:pt idx="2749">
                  <c:v>EN1283</c:v>
                </c:pt>
                <c:pt idx="2750">
                  <c:v>En16204</c:v>
                </c:pt>
                <c:pt idx="2751">
                  <c:v>EN16208</c:v>
                </c:pt>
                <c:pt idx="2752">
                  <c:v>EN201</c:v>
                </c:pt>
                <c:pt idx="2753">
                  <c:v>EN2318</c:v>
                </c:pt>
                <c:pt idx="2754">
                  <c:v>EN2606</c:v>
                </c:pt>
                <c:pt idx="2755">
                  <c:v>en2607</c:v>
                </c:pt>
                <c:pt idx="2756">
                  <c:v>EN2613</c:v>
                </c:pt>
                <c:pt idx="2757">
                  <c:v>EN29N3</c:v>
                </c:pt>
                <c:pt idx="2758">
                  <c:v>En2L13</c:v>
                </c:pt>
                <c:pt idx="2759">
                  <c:v>EN318</c:v>
                </c:pt>
                <c:pt idx="2760">
                  <c:v>EN3247</c:v>
                </c:pt>
                <c:pt idx="2761">
                  <c:v>EN3248</c:v>
                </c:pt>
                <c:pt idx="2762">
                  <c:v>EN3302</c:v>
                </c:pt>
                <c:pt idx="2763">
                  <c:v>EN3518</c:v>
                </c:pt>
                <c:pt idx="2764">
                  <c:v>EN51318</c:v>
                </c:pt>
                <c:pt idx="2765">
                  <c:v>en5138</c:v>
                </c:pt>
                <c:pt idx="2766">
                  <c:v>EN5183</c:v>
                </c:pt>
                <c:pt idx="2767">
                  <c:v>EN5318</c:v>
                </c:pt>
                <c:pt idx="2768">
                  <c:v>EN5318/5/31/21</c:v>
                </c:pt>
                <c:pt idx="2769">
                  <c:v>EN-5318-0521</c:v>
                </c:pt>
                <c:pt idx="2770">
                  <c:v>EN53181</c:v>
                </c:pt>
                <c:pt idx="2771">
                  <c:v>EN53185121</c:v>
                </c:pt>
                <c:pt idx="2772">
                  <c:v>EN531881</c:v>
                </c:pt>
                <c:pt idx="2773">
                  <c:v>EN531B</c:v>
                </c:pt>
                <c:pt idx="2774">
                  <c:v>EN531i</c:v>
                </c:pt>
                <c:pt idx="2775">
                  <c:v>EN5381</c:v>
                </c:pt>
                <c:pt idx="2776">
                  <c:v>EN5398</c:v>
                </c:pt>
                <c:pt idx="2777">
                  <c:v>EN5813</c:v>
                </c:pt>
                <c:pt idx="2778">
                  <c:v>EN5818 or EN531</c:v>
                </c:pt>
                <c:pt idx="2779">
                  <c:v>EN6/99</c:v>
                </c:pt>
                <c:pt idx="2780">
                  <c:v>EN6003</c:v>
                </c:pt>
                <c:pt idx="2781">
                  <c:v>EN602</c:v>
                </c:pt>
                <c:pt idx="2782">
                  <c:v>EN60201</c:v>
                </c:pt>
                <c:pt idx="2783">
                  <c:v>EN60202</c:v>
                </c:pt>
                <c:pt idx="2784">
                  <c:v>EN6021</c:v>
                </c:pt>
                <c:pt idx="2785">
                  <c:v>EN6023</c:v>
                </c:pt>
                <c:pt idx="2786">
                  <c:v>EN6027</c:v>
                </c:pt>
                <c:pt idx="2787">
                  <c:v>en6028</c:v>
                </c:pt>
                <c:pt idx="2788">
                  <c:v>EN6029</c:v>
                </c:pt>
                <c:pt idx="2789">
                  <c:v>EN604</c:v>
                </c:pt>
                <c:pt idx="2790">
                  <c:v>EN606</c:v>
                </c:pt>
                <c:pt idx="2791">
                  <c:v>EN607</c:v>
                </c:pt>
                <c:pt idx="2792">
                  <c:v>en6100</c:v>
                </c:pt>
                <c:pt idx="2793">
                  <c:v>EN6103</c:v>
                </c:pt>
                <c:pt idx="2794">
                  <c:v>EN6106</c:v>
                </c:pt>
                <c:pt idx="2795">
                  <c:v>EN61098</c:v>
                </c:pt>
                <c:pt idx="2796">
                  <c:v>EN6148</c:v>
                </c:pt>
                <c:pt idx="2797">
                  <c:v>EN6189</c:v>
                </c:pt>
                <c:pt idx="2798">
                  <c:v>EN6193</c:v>
                </c:pt>
                <c:pt idx="2799">
                  <c:v>EN6198</c:v>
                </c:pt>
                <c:pt idx="2800">
                  <c:v>EN-6198</c:v>
                </c:pt>
                <c:pt idx="2801">
                  <c:v>EN6198 (1st sho</c:v>
                </c:pt>
                <c:pt idx="2802">
                  <c:v>EN6198 2/21</c:v>
                </c:pt>
                <c:pt idx="2803">
                  <c:v>en6198 en6198</c:v>
                </c:pt>
                <c:pt idx="2804">
                  <c:v>EN6198 ER2613</c:v>
                </c:pt>
                <c:pt idx="2805">
                  <c:v>EN6199</c:v>
                </c:pt>
                <c:pt idx="2806">
                  <c:v>EN619916022881</c:v>
                </c:pt>
                <c:pt idx="2807">
                  <c:v>EN62.4</c:v>
                </c:pt>
                <c:pt idx="2808">
                  <c:v>EN6200</c:v>
                </c:pt>
                <c:pt idx="2809">
                  <c:v>EN-6200</c:v>
                </c:pt>
                <c:pt idx="2810">
                  <c:v>EN6200 ?</c:v>
                </c:pt>
                <c:pt idx="2811">
                  <c:v>EN6200/EN6204</c:v>
                </c:pt>
                <c:pt idx="2812">
                  <c:v>EN62000</c:v>
                </c:pt>
                <c:pt idx="2813">
                  <c:v>EN62001</c:v>
                </c:pt>
                <c:pt idx="2814">
                  <c:v>EN62002</c:v>
                </c:pt>
                <c:pt idx="2815">
                  <c:v>en62006</c:v>
                </c:pt>
                <c:pt idx="2816">
                  <c:v>EN6201</c:v>
                </c:pt>
                <c:pt idx="2817">
                  <c:v>EN6201 6.21</c:v>
                </c:pt>
                <c:pt idx="2818">
                  <c:v>EN6201, EN6208</c:v>
                </c:pt>
                <c:pt idx="2819">
                  <c:v>EN6201/EN6202</c:v>
                </c:pt>
                <c:pt idx="2820">
                  <c:v>EN6202</c:v>
                </c:pt>
                <c:pt idx="2821">
                  <c:v>EN6202 &amp; EP6955</c:v>
                </c:pt>
                <c:pt idx="2822">
                  <c:v>EN6202 (second</c:v>
                </c:pt>
                <c:pt idx="2823">
                  <c:v>EN6202 ER8732</c:v>
                </c:pt>
                <c:pt idx="2824">
                  <c:v>EN6202, EN6202</c:v>
                </c:pt>
                <c:pt idx="2825">
                  <c:v>EN6202, EN6204</c:v>
                </c:pt>
                <c:pt idx="2826">
                  <c:v>EN6202, EN9581</c:v>
                </c:pt>
                <c:pt idx="2827">
                  <c:v>EN6202, ER8733,</c:v>
                </c:pt>
                <c:pt idx="2828">
                  <c:v>EN6203</c:v>
                </c:pt>
                <c:pt idx="2829">
                  <c:v>en6203 second d</c:v>
                </c:pt>
                <c:pt idx="2830">
                  <c:v>EN6203/EW0153</c:v>
                </c:pt>
                <c:pt idx="2831">
                  <c:v>EN6204</c:v>
                </c:pt>
                <c:pt idx="2832">
                  <c:v>EN-6204</c:v>
                </c:pt>
                <c:pt idx="2833">
                  <c:v>EN6204 EYP 3/13</c:v>
                </c:pt>
                <c:pt idx="2834">
                  <c:v>EN6205</c:v>
                </c:pt>
                <c:pt idx="2835">
                  <c:v>EN6205, EP6955</c:v>
                </c:pt>
                <c:pt idx="2836">
                  <c:v>EN6205/EW0158</c:v>
                </c:pt>
                <c:pt idx="2837">
                  <c:v>EN6206</c:v>
                </c:pt>
                <c:pt idx="2838">
                  <c:v>EN-6206</c:v>
                </c:pt>
                <c:pt idx="2839">
                  <c:v>EN6206 and ER87</c:v>
                </c:pt>
                <c:pt idx="2840">
                  <c:v>EN6206 EN6207</c:v>
                </c:pt>
                <c:pt idx="2841">
                  <c:v>EN6206/ER8733</c:v>
                </c:pt>
                <c:pt idx="2842">
                  <c:v>EN62060</c:v>
                </c:pt>
                <c:pt idx="2843">
                  <c:v>EN6207</c:v>
                </c:pt>
                <c:pt idx="2844">
                  <c:v>EN-6207</c:v>
                </c:pt>
                <c:pt idx="2845">
                  <c:v>EN6207, EW0158</c:v>
                </c:pt>
                <c:pt idx="2846">
                  <c:v>EN6208</c:v>
                </c:pt>
                <c:pt idx="2847">
                  <c:v>EN-6208</c:v>
                </c:pt>
                <c:pt idx="2848">
                  <c:v>EN6208 6/21</c:v>
                </c:pt>
                <c:pt idx="2849">
                  <c:v>EN6208 HNMC</c:v>
                </c:pt>
                <c:pt idx="2850">
                  <c:v>EN62091</c:v>
                </c:pt>
                <c:pt idx="2851">
                  <c:v>En620A</c:v>
                </c:pt>
                <c:pt idx="2852">
                  <c:v>EN620S</c:v>
                </c:pt>
                <c:pt idx="2853">
                  <c:v>EN6218</c:v>
                </c:pt>
                <c:pt idx="2854">
                  <c:v>EN6260</c:v>
                </c:pt>
                <c:pt idx="2855">
                  <c:v>EN6263</c:v>
                </c:pt>
                <c:pt idx="2856">
                  <c:v>En6286</c:v>
                </c:pt>
                <c:pt idx="2857">
                  <c:v>EN6296</c:v>
                </c:pt>
                <c:pt idx="2858">
                  <c:v>En6302</c:v>
                </c:pt>
                <c:pt idx="2859">
                  <c:v>EN6304</c:v>
                </c:pt>
                <c:pt idx="2860">
                  <c:v>EN6402</c:v>
                </c:pt>
                <c:pt idx="2861">
                  <c:v>EN6404</c:v>
                </c:pt>
                <c:pt idx="2862">
                  <c:v>EN6500</c:v>
                </c:pt>
                <c:pt idx="2863">
                  <c:v>EN6505</c:v>
                </c:pt>
                <c:pt idx="2864">
                  <c:v>EN6700</c:v>
                </c:pt>
                <c:pt idx="2865">
                  <c:v>EN6701</c:v>
                </c:pt>
                <c:pt idx="2866">
                  <c:v>en6702</c:v>
                </c:pt>
                <c:pt idx="2867">
                  <c:v>EN6705</c:v>
                </c:pt>
                <c:pt idx="2868">
                  <c:v>en6707</c:v>
                </c:pt>
                <c:pt idx="2869">
                  <c:v>EN6760</c:v>
                </c:pt>
                <c:pt idx="2870">
                  <c:v>EN6955</c:v>
                </c:pt>
                <c:pt idx="2871">
                  <c:v>EN7534</c:v>
                </c:pt>
                <c:pt idx="2872">
                  <c:v>EN7539</c:v>
                </c:pt>
                <c:pt idx="2873">
                  <c:v>EN8132</c:v>
                </c:pt>
                <c:pt idx="2874">
                  <c:v>EN8198</c:v>
                </c:pt>
                <c:pt idx="2875">
                  <c:v>EN8201</c:v>
                </c:pt>
                <c:pt idx="2876">
                  <c:v>EN8208</c:v>
                </c:pt>
                <c:pt idx="2877">
                  <c:v>EN8727</c:v>
                </c:pt>
                <c:pt idx="2878">
                  <c:v>EN8729</c:v>
                </c:pt>
                <c:pt idx="2879">
                  <c:v>EN8730</c:v>
                </c:pt>
                <c:pt idx="2880">
                  <c:v>EN8731</c:v>
                </c:pt>
                <c:pt idx="2881">
                  <c:v>EN8732</c:v>
                </c:pt>
                <c:pt idx="2882">
                  <c:v>EN8733</c:v>
                </c:pt>
                <c:pt idx="2883">
                  <c:v>EN8733, EN6203</c:v>
                </c:pt>
                <c:pt idx="2884">
                  <c:v>EN8737</c:v>
                </c:pt>
                <c:pt idx="2885">
                  <c:v>EN8982</c:v>
                </c:pt>
                <c:pt idx="2886">
                  <c:v>EN9263</c:v>
                </c:pt>
                <c:pt idx="2887">
                  <c:v>EN9265</c:v>
                </c:pt>
                <c:pt idx="2888">
                  <c:v>EN9266</c:v>
                </c:pt>
                <c:pt idx="2889">
                  <c:v>EN9531</c:v>
                </c:pt>
                <c:pt idx="2890">
                  <c:v>EN9581</c:v>
                </c:pt>
                <c:pt idx="2891">
                  <c:v>EN9581. EN6205</c:v>
                </c:pt>
                <c:pt idx="2892">
                  <c:v>EN9583</c:v>
                </c:pt>
                <c:pt idx="2893">
                  <c:v>EN9587</c:v>
                </c:pt>
                <c:pt idx="2894">
                  <c:v>EN9698</c:v>
                </c:pt>
                <c:pt idx="2895">
                  <c:v>EN9809</c:v>
                </c:pt>
                <c:pt idx="2896">
                  <c:v>EN9810</c:v>
                </c:pt>
                <c:pt idx="2897">
                  <c:v>En9899</c:v>
                </c:pt>
                <c:pt idx="2898">
                  <c:v>ENB198</c:v>
                </c:pt>
                <c:pt idx="2899">
                  <c:v>ENB199</c:v>
                </c:pt>
                <c:pt idx="2900">
                  <c:v>ENb298</c:v>
                </c:pt>
                <c:pt idx="2901">
                  <c:v>END164</c:v>
                </c:pt>
                <c:pt idx="2902">
                  <c:v>ENG 201</c:v>
                </c:pt>
                <c:pt idx="2903">
                  <c:v>ENG 6205</c:v>
                </c:pt>
                <c:pt idx="2904">
                  <c:v>eng199</c:v>
                </c:pt>
                <c:pt idx="2905">
                  <c:v>ENG201</c:v>
                </c:pt>
                <c:pt idx="2906">
                  <c:v>ENG203</c:v>
                </c:pt>
                <c:pt idx="2907">
                  <c:v>ENG205</c:v>
                </c:pt>
                <c:pt idx="2908">
                  <c:v>Eng206</c:v>
                </c:pt>
                <c:pt idx="2909">
                  <c:v>ENG207</c:v>
                </c:pt>
                <c:pt idx="2910">
                  <c:v>ENG208</c:v>
                </c:pt>
                <c:pt idx="2911">
                  <c:v>ENG6199</c:v>
                </c:pt>
                <c:pt idx="2912">
                  <c:v>ENG6199 6/30/21</c:v>
                </c:pt>
                <c:pt idx="2913">
                  <c:v>ENG620</c:v>
                </c:pt>
                <c:pt idx="2914">
                  <c:v>ENN6202</c:v>
                </c:pt>
                <c:pt idx="2915">
                  <c:v>ENR0204 or END0</c:v>
                </c:pt>
                <c:pt idx="2916">
                  <c:v>ENS208</c:v>
                </c:pt>
                <c:pt idx="2917">
                  <c:v>ENS318</c:v>
                </c:pt>
                <c:pt idx="2918">
                  <c:v>ENS53180</c:v>
                </c:pt>
                <c:pt idx="2919">
                  <c:v>entered in erro</c:v>
                </c:pt>
                <c:pt idx="2920">
                  <c:v>ENU206</c:v>
                </c:pt>
                <c:pt idx="2921">
                  <c:v>ENV6202</c:v>
                </c:pt>
                <c:pt idx="2922">
                  <c:v>Ep 2533</c:v>
                </c:pt>
                <c:pt idx="2923">
                  <c:v>EP 6955</c:v>
                </c:pt>
                <c:pt idx="2924">
                  <c:v>EP 7533</c:v>
                </c:pt>
                <c:pt idx="2925">
                  <c:v>EP 7534</c:v>
                </c:pt>
                <c:pt idx="2926">
                  <c:v>EP- 7534</c:v>
                </c:pt>
                <c:pt idx="2927">
                  <c:v>EP(9)7533</c:v>
                </c:pt>
                <c:pt idx="2928">
                  <c:v>ep10955</c:v>
                </c:pt>
                <c:pt idx="2929">
                  <c:v>EP1533</c:v>
                </c:pt>
                <c:pt idx="2930">
                  <c:v>EP-1533</c:v>
                </c:pt>
                <c:pt idx="2931">
                  <c:v>EP1534</c:v>
                </c:pt>
                <c:pt idx="2932">
                  <c:v>EP534</c:v>
                </c:pt>
                <c:pt idx="2933">
                  <c:v>EP5734</c:v>
                </c:pt>
                <c:pt idx="2934">
                  <c:v>EP6017</c:v>
                </c:pt>
                <c:pt idx="2935">
                  <c:v>EP6206</c:v>
                </c:pt>
                <c:pt idx="2936">
                  <c:v>EP6455</c:v>
                </c:pt>
                <c:pt idx="2937">
                  <c:v>EP6599</c:v>
                </c:pt>
                <c:pt idx="2938">
                  <c:v>EP6855</c:v>
                </c:pt>
                <c:pt idx="2939">
                  <c:v>EP6955</c:v>
                </c:pt>
                <c:pt idx="2940">
                  <c:v>ep-6955</c:v>
                </c:pt>
                <c:pt idx="2941">
                  <c:v>EP6955 6023162</c:v>
                </c:pt>
                <c:pt idx="2942">
                  <c:v>EP6955/ EN6205</c:v>
                </c:pt>
                <c:pt idx="2943">
                  <c:v>Ep6956</c:v>
                </c:pt>
                <c:pt idx="2944">
                  <c:v>EP6957</c:v>
                </c:pt>
                <c:pt idx="2945">
                  <c:v>EP6959</c:v>
                </c:pt>
                <c:pt idx="2946">
                  <c:v>EP6995</c:v>
                </c:pt>
                <c:pt idx="2947">
                  <c:v>EP69955</c:v>
                </c:pt>
                <c:pt idx="2948">
                  <c:v>EP7354</c:v>
                </c:pt>
                <c:pt idx="2949">
                  <c:v>Ep753</c:v>
                </c:pt>
                <c:pt idx="2950">
                  <c:v>ep7532</c:v>
                </c:pt>
                <c:pt idx="2951">
                  <c:v>EP7533</c:v>
                </c:pt>
                <c:pt idx="2952">
                  <c:v>EP7533 - exp 7/</c:v>
                </c:pt>
                <c:pt idx="2953">
                  <c:v>Ep7533 or Fp753</c:v>
                </c:pt>
                <c:pt idx="2954">
                  <c:v>EP75333</c:v>
                </c:pt>
                <c:pt idx="2955">
                  <c:v>EP7534</c:v>
                </c:pt>
                <c:pt idx="2956">
                  <c:v>EP-7534</c:v>
                </c:pt>
                <c:pt idx="2957">
                  <c:v>EP7534 7/21 Hy-</c:v>
                </c:pt>
                <c:pt idx="2958">
                  <c:v>EP7535</c:v>
                </c:pt>
                <c:pt idx="2959">
                  <c:v>EP7535, EW0153</c:v>
                </c:pt>
                <c:pt idx="2960">
                  <c:v>EP754</c:v>
                </c:pt>
                <c:pt idx="2961">
                  <c:v>EP7543</c:v>
                </c:pt>
                <c:pt idx="2962">
                  <c:v>EP7553</c:v>
                </c:pt>
                <c:pt idx="2963">
                  <c:v>EP7594</c:v>
                </c:pt>
                <c:pt idx="2964">
                  <c:v>Ep7833</c:v>
                </c:pt>
                <c:pt idx="2965">
                  <c:v>EP79Y</c:v>
                </c:pt>
                <c:pt idx="2966">
                  <c:v>EP8729</c:v>
                </c:pt>
                <c:pt idx="2967">
                  <c:v>EP8730</c:v>
                </c:pt>
                <c:pt idx="2968">
                  <c:v>Ep8732</c:v>
                </c:pt>
                <c:pt idx="2969">
                  <c:v>EP8737</c:v>
                </c:pt>
                <c:pt idx="2970">
                  <c:v>EP8955</c:v>
                </c:pt>
                <c:pt idx="2971">
                  <c:v>EP9096</c:v>
                </c:pt>
                <c:pt idx="2972">
                  <c:v>EPG955</c:v>
                </c:pt>
                <c:pt idx="2973">
                  <c:v>EPT534</c:v>
                </c:pt>
                <c:pt idx="2974">
                  <c:v>EQ0161</c:v>
                </c:pt>
                <c:pt idx="2975">
                  <c:v>EQ3249</c:v>
                </c:pt>
                <c:pt idx="2976">
                  <c:v>EQ6955</c:v>
                </c:pt>
                <c:pt idx="2977">
                  <c:v>EQ8727</c:v>
                </c:pt>
                <c:pt idx="2978">
                  <c:v>ER 2613</c:v>
                </c:pt>
                <c:pt idx="2979">
                  <c:v>ER 8727</c:v>
                </c:pt>
                <c:pt idx="2980">
                  <c:v>ER 8729</c:v>
                </c:pt>
                <c:pt idx="2981">
                  <c:v>ER 8730</c:v>
                </c:pt>
                <c:pt idx="2982">
                  <c:v>ER 8731</c:v>
                </c:pt>
                <c:pt idx="2983">
                  <c:v>ER 8732</c:v>
                </c:pt>
                <c:pt idx="2984">
                  <c:v>ER 8733</c:v>
                </c:pt>
                <c:pt idx="2985">
                  <c:v>ER 8733 (?/hard</c:v>
                </c:pt>
                <c:pt idx="2986">
                  <c:v>ER 8734</c:v>
                </c:pt>
                <c:pt idx="2987">
                  <c:v>ER 8734 / ER 87</c:v>
                </c:pt>
                <c:pt idx="2988">
                  <c:v>ER 8735</c:v>
                </c:pt>
                <c:pt idx="2989">
                  <c:v>ER 8736</c:v>
                </c:pt>
                <c:pt idx="2990">
                  <c:v>ER 8737</c:v>
                </c:pt>
                <c:pt idx="2991">
                  <c:v>ER E733</c:v>
                </c:pt>
                <c:pt idx="2992">
                  <c:v>ER?735</c:v>
                </c:pt>
                <c:pt idx="2993">
                  <c:v>ER0150</c:v>
                </c:pt>
                <c:pt idx="2994">
                  <c:v>ER0151</c:v>
                </c:pt>
                <c:pt idx="2995">
                  <c:v>ER0153</c:v>
                </c:pt>
                <c:pt idx="2996">
                  <c:v>er0158</c:v>
                </c:pt>
                <c:pt idx="2997">
                  <c:v>er0168</c:v>
                </c:pt>
                <c:pt idx="2998">
                  <c:v>ER0727</c:v>
                </c:pt>
                <c:pt idx="2999">
                  <c:v>ER0734</c:v>
                </c:pt>
                <c:pt idx="3000">
                  <c:v>ER0866</c:v>
                </c:pt>
                <c:pt idx="3001">
                  <c:v>ER1142</c:v>
                </c:pt>
                <c:pt idx="3002">
                  <c:v>ER1741</c:v>
                </c:pt>
                <c:pt idx="3003">
                  <c:v>ER1742</c:v>
                </c:pt>
                <c:pt idx="3004">
                  <c:v>er1814</c:v>
                </c:pt>
                <c:pt idx="3005">
                  <c:v>Er2163</c:v>
                </c:pt>
                <c:pt idx="3006">
                  <c:v>ER2305</c:v>
                </c:pt>
                <c:pt idx="3007">
                  <c:v>ER2316</c:v>
                </c:pt>
                <c:pt idx="3008">
                  <c:v>ER2370</c:v>
                </c:pt>
                <c:pt idx="3009">
                  <c:v>ER2613</c:v>
                </c:pt>
                <c:pt idx="3010">
                  <c:v>er-2613</c:v>
                </c:pt>
                <c:pt idx="3011">
                  <c:v>ER2613  DSMC</c:v>
                </c:pt>
                <c:pt idx="3012">
                  <c:v>ER2613  ER8729</c:v>
                </c:pt>
                <c:pt idx="3013">
                  <c:v>ER2619</c:v>
                </c:pt>
                <c:pt idx="3014">
                  <c:v>ER2713</c:v>
                </c:pt>
                <c:pt idx="3015">
                  <c:v>ER2730</c:v>
                </c:pt>
                <c:pt idx="3016">
                  <c:v>ER2731</c:v>
                </c:pt>
                <c:pt idx="3017">
                  <c:v>ER28730</c:v>
                </c:pt>
                <c:pt idx="3018">
                  <c:v>ER3302</c:v>
                </c:pt>
                <c:pt idx="3019">
                  <c:v>ER3723</c:v>
                </c:pt>
                <c:pt idx="3020">
                  <c:v>ER3733</c:v>
                </c:pt>
                <c:pt idx="3021">
                  <c:v>ER3734</c:v>
                </c:pt>
                <c:pt idx="3022">
                  <c:v>ER3780</c:v>
                </c:pt>
                <c:pt idx="3023">
                  <c:v>ER3781</c:v>
                </c:pt>
                <c:pt idx="3024">
                  <c:v>ER3784</c:v>
                </c:pt>
                <c:pt idx="3025">
                  <c:v>ER3787</c:v>
                </c:pt>
                <c:pt idx="3026">
                  <c:v>ER5730</c:v>
                </c:pt>
                <c:pt idx="3027">
                  <c:v>ER613</c:v>
                </c:pt>
                <c:pt idx="3028">
                  <c:v>ER6198</c:v>
                </c:pt>
                <c:pt idx="3029">
                  <c:v>ER6199</c:v>
                </c:pt>
                <c:pt idx="3030">
                  <c:v>ER6199 and  ER8</c:v>
                </c:pt>
                <c:pt idx="3031">
                  <c:v>ER6203</c:v>
                </c:pt>
                <c:pt idx="3032">
                  <c:v>ER6204</c:v>
                </c:pt>
                <c:pt idx="3033">
                  <c:v>ER6204 and ER87</c:v>
                </c:pt>
                <c:pt idx="3034">
                  <c:v>ER6205</c:v>
                </c:pt>
                <c:pt idx="3035">
                  <c:v>ER6206</c:v>
                </c:pt>
                <c:pt idx="3036">
                  <c:v>ER6730</c:v>
                </c:pt>
                <c:pt idx="3037">
                  <c:v>ER735</c:v>
                </c:pt>
                <c:pt idx="3038">
                  <c:v>ER781</c:v>
                </c:pt>
                <c:pt idx="3039">
                  <c:v>ER7833</c:v>
                </c:pt>
                <c:pt idx="3040">
                  <c:v>ER7934</c:v>
                </c:pt>
                <c:pt idx="3041">
                  <c:v>ER8131</c:v>
                </c:pt>
                <c:pt idx="3042">
                  <c:v>ER8131 or ER823</c:v>
                </c:pt>
                <c:pt idx="3043">
                  <c:v>ER8132</c:v>
                </c:pt>
                <c:pt idx="3044">
                  <c:v>ER8233</c:v>
                </c:pt>
                <c:pt idx="3045">
                  <c:v>ER8237</c:v>
                </c:pt>
                <c:pt idx="3046">
                  <c:v>ER8272</c:v>
                </c:pt>
                <c:pt idx="3047">
                  <c:v>ER833</c:v>
                </c:pt>
                <c:pt idx="3048">
                  <c:v>ER8371</c:v>
                </c:pt>
                <c:pt idx="3049">
                  <c:v>ER8633</c:v>
                </c:pt>
                <c:pt idx="3050">
                  <c:v>er87</c:v>
                </c:pt>
                <c:pt idx="3051">
                  <c:v>ER8703</c:v>
                </c:pt>
                <c:pt idx="3052">
                  <c:v>ER87129</c:v>
                </c:pt>
                <c:pt idx="3053">
                  <c:v>ER8713</c:v>
                </c:pt>
                <c:pt idx="3054">
                  <c:v>ER8721</c:v>
                </c:pt>
                <c:pt idx="3055">
                  <c:v>ER8723</c:v>
                </c:pt>
                <c:pt idx="3056">
                  <c:v>ER8724</c:v>
                </c:pt>
                <c:pt idx="3057">
                  <c:v>ER8727</c:v>
                </c:pt>
                <c:pt idx="3058">
                  <c:v>ER-8727</c:v>
                </c:pt>
                <c:pt idx="3059">
                  <c:v>ER8727 7/21</c:v>
                </c:pt>
                <c:pt idx="3060">
                  <c:v>ER8727 and ER87</c:v>
                </c:pt>
                <c:pt idx="3061">
                  <c:v>ER8727 Pfizer</c:v>
                </c:pt>
                <c:pt idx="3062">
                  <c:v>ER8727ER8727</c:v>
                </c:pt>
                <c:pt idx="3063">
                  <c:v>ER8728</c:v>
                </c:pt>
                <c:pt idx="3064">
                  <c:v>ER8729</c:v>
                </c:pt>
                <c:pt idx="3065">
                  <c:v>er8729 07-31-21</c:v>
                </c:pt>
                <c:pt idx="3066">
                  <c:v>ER872A</c:v>
                </c:pt>
                <c:pt idx="3067">
                  <c:v>ER873</c:v>
                </c:pt>
                <c:pt idx="3068">
                  <c:v>ER8730</c:v>
                </c:pt>
                <c:pt idx="3069">
                  <c:v>ER8731</c:v>
                </c:pt>
                <c:pt idx="3070">
                  <c:v>ER8-731</c:v>
                </c:pt>
                <c:pt idx="3071">
                  <c:v>ER8731 / EW0185</c:v>
                </c:pt>
                <c:pt idx="3072">
                  <c:v>ER8731, EW0167</c:v>
                </c:pt>
                <c:pt idx="3073">
                  <c:v>ER8732</c:v>
                </c:pt>
                <c:pt idx="3074">
                  <c:v>ER8732/ EW0158</c:v>
                </c:pt>
                <c:pt idx="3075">
                  <c:v>ER8732/EW0150</c:v>
                </c:pt>
                <c:pt idx="3076">
                  <c:v>Er87321phzer</c:v>
                </c:pt>
                <c:pt idx="3077">
                  <c:v>ER8732D</c:v>
                </c:pt>
                <c:pt idx="3078">
                  <c:v>ER8733</c:v>
                </c:pt>
                <c:pt idx="3079">
                  <c:v>ER-8733</c:v>
                </c:pt>
                <c:pt idx="3080">
                  <c:v>ER8733 and EW01</c:v>
                </c:pt>
                <c:pt idx="3081">
                  <c:v>ER873307/21</c:v>
                </c:pt>
                <c:pt idx="3082">
                  <c:v>ER8734</c:v>
                </c:pt>
                <c:pt idx="3083">
                  <c:v>ER8735</c:v>
                </c:pt>
                <c:pt idx="3084">
                  <c:v>ER8736</c:v>
                </c:pt>
                <c:pt idx="3085">
                  <c:v>ER8736 / EW0182</c:v>
                </c:pt>
                <c:pt idx="3086">
                  <c:v>ER8736 and EP69</c:v>
                </c:pt>
                <c:pt idx="3087">
                  <c:v>Er8736, EW0177</c:v>
                </c:pt>
                <c:pt idx="3088">
                  <c:v>ER8736, Exp 7/3</c:v>
                </c:pt>
                <c:pt idx="3089">
                  <c:v>ER8737</c:v>
                </c:pt>
                <c:pt idx="3090">
                  <c:v>ER-8737</c:v>
                </c:pt>
                <c:pt idx="3091">
                  <c:v>ER8737/EW0172</c:v>
                </c:pt>
                <c:pt idx="3092">
                  <c:v>ER8738</c:v>
                </c:pt>
                <c:pt idx="3093">
                  <c:v>Er8738/Ew0168</c:v>
                </c:pt>
                <c:pt idx="3094">
                  <c:v>ER8739</c:v>
                </c:pt>
                <c:pt idx="3095">
                  <c:v>ER873C</c:v>
                </c:pt>
                <c:pt idx="3096">
                  <c:v>ER873S</c:v>
                </c:pt>
                <c:pt idx="3097">
                  <c:v>ER8753</c:v>
                </c:pt>
                <c:pt idx="3098">
                  <c:v>ER87535</c:v>
                </c:pt>
                <c:pt idx="3099">
                  <c:v>ER8757</c:v>
                </c:pt>
                <c:pt idx="3100">
                  <c:v>ER8773</c:v>
                </c:pt>
                <c:pt idx="3101">
                  <c:v>ER87734</c:v>
                </c:pt>
                <c:pt idx="3102">
                  <c:v>er8783</c:v>
                </c:pt>
                <c:pt idx="3103">
                  <c:v>ER8790</c:v>
                </c:pt>
                <c:pt idx="3104">
                  <c:v>ER8833</c:v>
                </c:pt>
                <c:pt idx="3105">
                  <c:v>ER8835</c:v>
                </c:pt>
                <c:pt idx="3106">
                  <c:v>ER8929</c:v>
                </c:pt>
                <c:pt idx="3107">
                  <c:v>ER8B6</c:v>
                </c:pt>
                <c:pt idx="3108">
                  <c:v>ER9231</c:v>
                </c:pt>
                <c:pt idx="3109">
                  <c:v>ER9267</c:v>
                </c:pt>
                <c:pt idx="3110">
                  <c:v>ER9731</c:v>
                </c:pt>
                <c:pt idx="3111">
                  <c:v>Er9735</c:v>
                </c:pt>
                <c:pt idx="3112">
                  <c:v>ER9737</c:v>
                </c:pt>
                <c:pt idx="3113">
                  <c:v>ER9810</c:v>
                </c:pt>
                <c:pt idx="3114">
                  <c:v>ER98737</c:v>
                </c:pt>
                <c:pt idx="3115">
                  <c:v>ER9899</c:v>
                </c:pt>
                <c:pt idx="3116">
                  <c:v>ERB730</c:v>
                </c:pt>
                <c:pt idx="3117">
                  <c:v>ERF730</c:v>
                </c:pt>
                <c:pt idx="3118">
                  <c:v>ERO727</c:v>
                </c:pt>
                <c:pt idx="3119">
                  <c:v>ERR2613</c:v>
                </c:pt>
                <c:pt idx="3120">
                  <c:v>ERr8730-607-304</c:v>
                </c:pt>
                <c:pt idx="3121">
                  <c:v>ERS730</c:v>
                </c:pt>
                <c:pt idx="3122">
                  <c:v>ERS736</c:v>
                </c:pt>
                <c:pt idx="3123">
                  <c:v>ERZ2613</c:v>
                </c:pt>
                <c:pt idx="3124">
                  <c:v>ES1685</c:v>
                </c:pt>
                <c:pt idx="3125">
                  <c:v>Es1686</c:v>
                </c:pt>
                <c:pt idx="3126">
                  <c:v>ESSENTIA HEALTH</c:v>
                </c:pt>
                <c:pt idx="3127">
                  <c:v>ET1685</c:v>
                </c:pt>
                <c:pt idx="3128">
                  <c:v>ET3674</c:v>
                </c:pt>
                <c:pt idx="3129">
                  <c:v>ET7534</c:v>
                </c:pt>
                <c:pt idx="3130">
                  <c:v>ETT685</c:v>
                </c:pt>
                <c:pt idx="3131">
                  <c:v>ETT9899</c:v>
                </c:pt>
                <c:pt idx="3132">
                  <c:v>EU0140?</c:v>
                </c:pt>
                <c:pt idx="3133">
                  <c:v>EU6200</c:v>
                </c:pt>
                <c:pt idx="3134">
                  <c:v>eu8730</c:v>
                </c:pt>
                <c:pt idx="3135">
                  <c:v>EUO180</c:v>
                </c:pt>
                <c:pt idx="3136">
                  <c:v>ev0151</c:v>
                </c:pt>
                <c:pt idx="3137">
                  <c:v>EV0168</c:v>
                </c:pt>
                <c:pt idx="3138">
                  <c:v>EV0173</c:v>
                </c:pt>
                <c:pt idx="3139">
                  <c:v>EV1685</c:v>
                </c:pt>
                <c:pt idx="3140">
                  <c:v>EV6200</c:v>
                </c:pt>
                <c:pt idx="3141">
                  <c:v>EV6206</c:v>
                </c:pt>
                <c:pt idx="3142">
                  <c:v>Ev8729</c:v>
                </c:pt>
                <c:pt idx="3143">
                  <c:v>EVV0162</c:v>
                </c:pt>
                <c:pt idx="3144">
                  <c:v>EW</c:v>
                </c:pt>
                <c:pt idx="3145">
                  <c:v>EW 0150</c:v>
                </c:pt>
                <c:pt idx="3146">
                  <c:v>EW 0151</c:v>
                </c:pt>
                <c:pt idx="3147">
                  <c:v>EW 0153</c:v>
                </c:pt>
                <c:pt idx="3148">
                  <c:v>Ew 0153 and ew</c:v>
                </c:pt>
                <c:pt idx="3149">
                  <c:v>EW 0158</c:v>
                </c:pt>
                <c:pt idx="3150">
                  <c:v>EW 0161</c:v>
                </c:pt>
                <c:pt idx="3151">
                  <c:v>EW 0162</c:v>
                </c:pt>
                <c:pt idx="3152">
                  <c:v>EW 0167</c:v>
                </c:pt>
                <c:pt idx="3153">
                  <c:v>EW 0168</c:v>
                </c:pt>
                <c:pt idx="3154">
                  <c:v>ew 0169</c:v>
                </c:pt>
                <c:pt idx="3155">
                  <c:v>EW 0170</c:v>
                </c:pt>
                <c:pt idx="3156">
                  <c:v>EW 0171</c:v>
                </c:pt>
                <c:pt idx="3157">
                  <c:v>EW 0172</c:v>
                </c:pt>
                <c:pt idx="3158">
                  <c:v>EW 0175</c:v>
                </c:pt>
                <c:pt idx="3159">
                  <c:v>EW 0176</c:v>
                </c:pt>
                <c:pt idx="3160">
                  <c:v>EW 0177</c:v>
                </c:pt>
                <c:pt idx="3161">
                  <c:v>EW 0178</c:v>
                </c:pt>
                <c:pt idx="3162">
                  <c:v>EW 0179</c:v>
                </c:pt>
                <c:pt idx="3163">
                  <c:v>EW 0181</c:v>
                </c:pt>
                <c:pt idx="3164">
                  <c:v>EW 0182</c:v>
                </c:pt>
                <c:pt idx="3165">
                  <c:v>EW 0183</c:v>
                </c:pt>
                <c:pt idx="3166">
                  <c:v>EW 0185</c:v>
                </c:pt>
                <c:pt idx="3167">
                  <c:v>EW 0186</c:v>
                </c:pt>
                <c:pt idx="3168">
                  <c:v>EW 0187</c:v>
                </c:pt>
                <c:pt idx="3169">
                  <c:v>EW 0191</c:v>
                </c:pt>
                <c:pt idx="3170">
                  <c:v>EW 0198/Walg 10</c:v>
                </c:pt>
                <c:pt idx="3171">
                  <c:v>EW 0217</c:v>
                </c:pt>
                <c:pt idx="3172">
                  <c:v>EW 0716</c:v>
                </c:pt>
                <c:pt idx="3173">
                  <c:v>EW 171</c:v>
                </c:pt>
                <c:pt idx="3174">
                  <c:v>EW 8735?</c:v>
                </c:pt>
                <c:pt idx="3175">
                  <c:v>EW)177</c:v>
                </c:pt>
                <c:pt idx="3176">
                  <c:v>EW)180</c:v>
                </c:pt>
                <c:pt idx="3177">
                  <c:v>EW)182</c:v>
                </c:pt>
                <c:pt idx="3178">
                  <c:v>EW01</c:v>
                </c:pt>
                <c:pt idx="3179">
                  <c:v>EW010</c:v>
                </c:pt>
                <c:pt idx="3180">
                  <c:v>EW01073</c:v>
                </c:pt>
                <c:pt idx="3181">
                  <c:v>EW01105</c:v>
                </c:pt>
                <c:pt idx="3182">
                  <c:v>EW0117</c:v>
                </c:pt>
                <c:pt idx="3183">
                  <c:v>Ew01191</c:v>
                </c:pt>
                <c:pt idx="3184">
                  <c:v>EW012</c:v>
                </c:pt>
                <c:pt idx="3185">
                  <c:v>EW0127</c:v>
                </c:pt>
                <c:pt idx="3186">
                  <c:v>EW0135</c:v>
                </c:pt>
                <c:pt idx="3187">
                  <c:v>EW0138</c:v>
                </c:pt>
                <c:pt idx="3188">
                  <c:v>EW01383</c:v>
                </c:pt>
                <c:pt idx="3189">
                  <c:v>EW0148</c:v>
                </c:pt>
                <c:pt idx="3190">
                  <c:v>Ew0150</c:v>
                </c:pt>
                <c:pt idx="3191">
                  <c:v>EW-0150</c:v>
                </c:pt>
                <c:pt idx="3192">
                  <c:v>EW0150 &amp; EW0172</c:v>
                </c:pt>
                <c:pt idx="3193">
                  <c:v>EW0150, EW0158</c:v>
                </c:pt>
                <c:pt idx="3194">
                  <c:v>EW0150, exp 7/2</c:v>
                </c:pt>
                <c:pt idx="3195">
                  <c:v>EW0151</c:v>
                </c:pt>
                <c:pt idx="3196">
                  <c:v>EW0152</c:v>
                </c:pt>
                <c:pt idx="3197">
                  <c:v>EW0153</c:v>
                </c:pt>
                <c:pt idx="3198">
                  <c:v>EW0153 &amp; EN6204</c:v>
                </c:pt>
                <c:pt idx="3199">
                  <c:v>EW0153 and EW01</c:v>
                </c:pt>
                <c:pt idx="3200">
                  <c:v>EW0156</c:v>
                </c:pt>
                <c:pt idx="3201">
                  <c:v>EW0158</c:v>
                </c:pt>
                <c:pt idx="3202">
                  <c:v>EW0158/EW0179</c:v>
                </c:pt>
                <c:pt idx="3203">
                  <c:v>EW015D</c:v>
                </c:pt>
                <c:pt idx="3204">
                  <c:v>EW016</c:v>
                </c:pt>
                <c:pt idx="3205">
                  <c:v>EW0160</c:v>
                </c:pt>
                <c:pt idx="3206">
                  <c:v>EW0161</c:v>
                </c:pt>
                <c:pt idx="3207">
                  <c:v>EW-0161</c:v>
                </c:pt>
                <c:pt idx="3208">
                  <c:v>EW0161,EW0162</c:v>
                </c:pt>
                <c:pt idx="3209">
                  <c:v>EW0161/EW0167</c:v>
                </c:pt>
                <c:pt idx="3210">
                  <c:v>EW0162</c:v>
                </c:pt>
                <c:pt idx="3211">
                  <c:v>EW0162%</c:v>
                </c:pt>
                <c:pt idx="3212">
                  <c:v>EW0162-2</c:v>
                </c:pt>
                <c:pt idx="3213">
                  <c:v>EW0162I</c:v>
                </c:pt>
                <c:pt idx="3214">
                  <c:v>EW0163</c:v>
                </c:pt>
                <c:pt idx="3215">
                  <c:v>EW0164</c:v>
                </c:pt>
                <c:pt idx="3216">
                  <c:v>EW0164 and EW01</c:v>
                </c:pt>
                <c:pt idx="3217">
                  <c:v>EW0164 OR EN016</c:v>
                </c:pt>
                <c:pt idx="3218">
                  <c:v>EW0165</c:v>
                </c:pt>
                <c:pt idx="3219">
                  <c:v>EW0167</c:v>
                </c:pt>
                <c:pt idx="3220">
                  <c:v>EW0167 and ZR87</c:v>
                </c:pt>
                <c:pt idx="3221">
                  <c:v>EW0168</c:v>
                </c:pt>
                <c:pt idx="3222">
                  <c:v>EW0168 2nd dose</c:v>
                </c:pt>
                <c:pt idx="3223">
                  <c:v>ew0169</c:v>
                </c:pt>
                <c:pt idx="3224">
                  <c:v>ew017</c:v>
                </c:pt>
                <c:pt idx="3225">
                  <c:v>EW0170</c:v>
                </c:pt>
                <c:pt idx="3226">
                  <c:v>EW0171</c:v>
                </c:pt>
                <c:pt idx="3227">
                  <c:v>Ew0171 and  EW0</c:v>
                </c:pt>
                <c:pt idx="3228">
                  <c:v>EW0172</c:v>
                </c:pt>
                <c:pt idx="3229">
                  <c:v>EW0173</c:v>
                </c:pt>
                <c:pt idx="3230">
                  <c:v>EW0173 F</c:v>
                </c:pt>
                <c:pt idx="3231">
                  <c:v>EW0174</c:v>
                </c:pt>
                <c:pt idx="3232">
                  <c:v>EW01741</c:v>
                </c:pt>
                <c:pt idx="3233">
                  <c:v>EW0175</c:v>
                </c:pt>
                <c:pt idx="3234">
                  <c:v>EW0175 Exp. 07/</c:v>
                </c:pt>
                <c:pt idx="3235">
                  <c:v>EW0176</c:v>
                </c:pt>
                <c:pt idx="3236">
                  <c:v>Ew0176 8121</c:v>
                </c:pt>
                <c:pt idx="3237">
                  <c:v>EW0177</c:v>
                </c:pt>
                <c:pt idx="3238">
                  <c:v>EW0178</c:v>
                </c:pt>
                <c:pt idx="3239">
                  <c:v>EW01788121</c:v>
                </c:pt>
                <c:pt idx="3240">
                  <c:v>EW0179</c:v>
                </c:pt>
                <c:pt idx="3241">
                  <c:v>EW01796</c:v>
                </c:pt>
                <c:pt idx="3242">
                  <c:v>EW0179FED</c:v>
                </c:pt>
                <c:pt idx="3243">
                  <c:v>EW017U</c:v>
                </c:pt>
                <c:pt idx="3244">
                  <c:v>EW0180</c:v>
                </c:pt>
                <c:pt idx="3245">
                  <c:v>EW0180/EW0198</c:v>
                </c:pt>
                <c:pt idx="3246">
                  <c:v>EW0180/FA7485</c:v>
                </c:pt>
                <c:pt idx="3247">
                  <c:v>EW0181</c:v>
                </c:pt>
                <c:pt idx="3248">
                  <c:v>EW01818/21</c:v>
                </c:pt>
                <c:pt idx="3249">
                  <c:v>EW0182</c:v>
                </c:pt>
                <c:pt idx="3250">
                  <c:v>ew-0182</c:v>
                </c:pt>
                <c:pt idx="3251">
                  <c:v>EW0182 59267-10</c:v>
                </c:pt>
                <c:pt idx="3252">
                  <c:v>EW0183</c:v>
                </c:pt>
                <c:pt idx="3253">
                  <c:v>EW0183Exp:08/21</c:v>
                </c:pt>
                <c:pt idx="3254">
                  <c:v>EW0185</c:v>
                </c:pt>
                <c:pt idx="3255">
                  <c:v>EW0186</c:v>
                </c:pt>
                <c:pt idx="3256">
                  <c:v>EW0186-H</c:v>
                </c:pt>
                <c:pt idx="3257">
                  <c:v>ew0187</c:v>
                </c:pt>
                <c:pt idx="3258">
                  <c:v>Ew0188</c:v>
                </c:pt>
                <c:pt idx="3259">
                  <c:v>EW0189</c:v>
                </c:pt>
                <c:pt idx="3260">
                  <c:v>EW018s</c:v>
                </c:pt>
                <c:pt idx="3261">
                  <c:v>EW0190</c:v>
                </c:pt>
                <c:pt idx="3262">
                  <c:v>EW0191</c:v>
                </c:pt>
                <c:pt idx="3263">
                  <c:v>EW0193</c:v>
                </c:pt>
                <c:pt idx="3264">
                  <c:v>EW0196</c:v>
                </c:pt>
                <c:pt idx="3265">
                  <c:v>EW0197</c:v>
                </c:pt>
                <c:pt idx="3266">
                  <c:v>EW0198</c:v>
                </c:pt>
                <c:pt idx="3267">
                  <c:v>ew0199</c:v>
                </c:pt>
                <c:pt idx="3268">
                  <c:v>Ew01A6</c:v>
                </c:pt>
                <c:pt idx="3269">
                  <c:v>EW01G8</c:v>
                </c:pt>
                <c:pt idx="3270">
                  <c:v>EW01S1</c:v>
                </c:pt>
                <c:pt idx="3271">
                  <c:v>ew0202</c:v>
                </c:pt>
                <c:pt idx="3272">
                  <c:v>EW0217</c:v>
                </c:pt>
                <c:pt idx="3273">
                  <c:v>EW0250</c:v>
                </c:pt>
                <c:pt idx="3274">
                  <c:v>EW0258</c:v>
                </c:pt>
                <c:pt idx="3275">
                  <c:v>EW0276</c:v>
                </c:pt>
                <c:pt idx="3276">
                  <c:v>EW050</c:v>
                </c:pt>
                <c:pt idx="3277">
                  <c:v>EW0518</c:v>
                </c:pt>
                <c:pt idx="3278">
                  <c:v>EW0612</c:v>
                </c:pt>
                <c:pt idx="3279">
                  <c:v>EW0618</c:v>
                </c:pt>
                <c:pt idx="3280">
                  <c:v>EW0619</c:v>
                </c:pt>
                <c:pt idx="3281">
                  <c:v>EW069</c:v>
                </c:pt>
                <c:pt idx="3282">
                  <c:v>ew0710</c:v>
                </c:pt>
                <c:pt idx="3283">
                  <c:v>Ew0712</c:v>
                </c:pt>
                <c:pt idx="3284">
                  <c:v>EW0717</c:v>
                </c:pt>
                <c:pt idx="3285">
                  <c:v>EW0750</c:v>
                </c:pt>
                <c:pt idx="3286">
                  <c:v>EW0770</c:v>
                </c:pt>
                <c:pt idx="3287">
                  <c:v>EW0801</c:v>
                </c:pt>
                <c:pt idx="3288">
                  <c:v>ew0812</c:v>
                </c:pt>
                <c:pt idx="3289">
                  <c:v>EW0813</c:v>
                </c:pt>
                <c:pt idx="3290">
                  <c:v>EW0817</c:v>
                </c:pt>
                <c:pt idx="3291">
                  <c:v>EW0-85</c:v>
                </c:pt>
                <c:pt idx="3292">
                  <c:v>EW0876</c:v>
                </c:pt>
                <c:pt idx="3293">
                  <c:v>EW09191</c:v>
                </c:pt>
                <c:pt idx="3294">
                  <c:v>EW0I58</c:v>
                </c:pt>
                <c:pt idx="3295">
                  <c:v>ew1050</c:v>
                </c:pt>
                <c:pt idx="3296">
                  <c:v>ew1062</c:v>
                </c:pt>
                <c:pt idx="3297">
                  <c:v>EW1068</c:v>
                </c:pt>
                <c:pt idx="3298">
                  <c:v>EW1069</c:v>
                </c:pt>
                <c:pt idx="3299">
                  <c:v>EW1070</c:v>
                </c:pt>
                <c:pt idx="3300">
                  <c:v>EW1072</c:v>
                </c:pt>
                <c:pt idx="3301">
                  <c:v>EW1077</c:v>
                </c:pt>
                <c:pt idx="3302">
                  <c:v>Ew1078</c:v>
                </c:pt>
                <c:pt idx="3303">
                  <c:v>EW1079</c:v>
                </c:pt>
                <c:pt idx="3304">
                  <c:v>EW1098</c:v>
                </c:pt>
                <c:pt idx="3305">
                  <c:v>Ew1500721</c:v>
                </c:pt>
                <c:pt idx="3306">
                  <c:v>Ew151</c:v>
                </c:pt>
                <c:pt idx="3307">
                  <c:v>EW153</c:v>
                </c:pt>
                <c:pt idx="3308">
                  <c:v>EW158</c:v>
                </c:pt>
                <c:pt idx="3309">
                  <c:v>Ew161</c:v>
                </c:pt>
                <c:pt idx="3310">
                  <c:v>EW-164</c:v>
                </c:pt>
                <c:pt idx="3311">
                  <c:v>EW-167</c:v>
                </c:pt>
                <c:pt idx="3312">
                  <c:v>EW170</c:v>
                </c:pt>
                <c:pt idx="3313">
                  <c:v>EW1709</c:v>
                </c:pt>
                <c:pt idx="3314">
                  <c:v>EW178</c:v>
                </c:pt>
                <c:pt idx="3315">
                  <c:v>EW181</c:v>
                </c:pt>
                <c:pt idx="3316">
                  <c:v>EW191</c:v>
                </c:pt>
                <c:pt idx="3317">
                  <c:v>EW2243</c:v>
                </c:pt>
                <c:pt idx="3318">
                  <c:v>EW2613</c:v>
                </c:pt>
                <c:pt idx="3319">
                  <c:v>EW4109</c:v>
                </c:pt>
                <c:pt idx="3320">
                  <c:v>EW5318</c:v>
                </c:pt>
                <c:pt idx="3321">
                  <c:v>EW6158</c:v>
                </c:pt>
                <c:pt idx="3322">
                  <c:v>EW6199</c:v>
                </c:pt>
                <c:pt idx="3323">
                  <c:v>EW6200</c:v>
                </c:pt>
                <c:pt idx="3324">
                  <c:v>Ew6200, and Ew6</c:v>
                </c:pt>
                <c:pt idx="3325">
                  <c:v>EW6201</c:v>
                </c:pt>
                <c:pt idx="3326">
                  <c:v>Ew6202</c:v>
                </c:pt>
                <c:pt idx="3327">
                  <c:v>EW6204</c:v>
                </c:pt>
                <c:pt idx="3328">
                  <c:v>EW6205</c:v>
                </c:pt>
                <c:pt idx="3329">
                  <c:v>EW6207</c:v>
                </c:pt>
                <c:pt idx="3330">
                  <c:v>EW6208</c:v>
                </c:pt>
                <c:pt idx="3331">
                  <c:v>EW6H02</c:v>
                </c:pt>
                <c:pt idx="3332">
                  <c:v>EW8162</c:v>
                </c:pt>
                <c:pt idx="3333">
                  <c:v>EW8731</c:v>
                </c:pt>
                <c:pt idx="3334">
                  <c:v>ew8735</c:v>
                </c:pt>
                <c:pt idx="3335">
                  <c:v>EW9162</c:v>
                </c:pt>
                <c:pt idx="3336">
                  <c:v>EW9168</c:v>
                </c:pt>
                <c:pt idx="3337">
                  <c:v>EW9482</c:v>
                </c:pt>
                <c:pt idx="3338">
                  <c:v>Ewa71</c:v>
                </c:pt>
                <c:pt idx="3339">
                  <c:v>EWC151</c:v>
                </c:pt>
                <c:pt idx="3340">
                  <c:v>EWC158</c:v>
                </c:pt>
                <c:pt idx="3341">
                  <c:v>ewc17c</c:v>
                </c:pt>
                <c:pt idx="3342">
                  <c:v>EWC198</c:v>
                </c:pt>
                <c:pt idx="3343">
                  <c:v>Ewd0182</c:v>
                </c:pt>
                <c:pt idx="3344">
                  <c:v>ewd153</c:v>
                </c:pt>
                <c:pt idx="3345">
                  <c:v>EWD162</c:v>
                </c:pt>
                <c:pt idx="3346">
                  <c:v>EWD165</c:v>
                </c:pt>
                <c:pt idx="3347">
                  <c:v>EWD181</c:v>
                </c:pt>
                <c:pt idx="3348">
                  <c:v>EWD186</c:v>
                </c:pt>
                <c:pt idx="3349">
                  <c:v>EWG200</c:v>
                </c:pt>
                <c:pt idx="3350">
                  <c:v>EWG204</c:v>
                </c:pt>
                <c:pt idx="3351">
                  <c:v>Ewo 128</c:v>
                </c:pt>
                <c:pt idx="3352">
                  <c:v>EWO 153</c:v>
                </c:pt>
                <c:pt idx="3353">
                  <c:v>EWO 179</c:v>
                </c:pt>
                <c:pt idx="3354">
                  <c:v>EWO 186</c:v>
                </c:pt>
                <c:pt idx="3355">
                  <c:v>Ewo 191</c:v>
                </c:pt>
                <c:pt idx="3356">
                  <c:v>EWO0158</c:v>
                </c:pt>
                <c:pt idx="3357">
                  <c:v>EWO0161</c:v>
                </c:pt>
                <c:pt idx="3358">
                  <c:v>EWO0164</c:v>
                </c:pt>
                <c:pt idx="3359">
                  <c:v>EWO0171</c:v>
                </c:pt>
                <c:pt idx="3360">
                  <c:v>EWO0179</c:v>
                </c:pt>
                <c:pt idx="3361">
                  <c:v>EWO0191</c:v>
                </c:pt>
                <c:pt idx="3362">
                  <c:v>ewo127</c:v>
                </c:pt>
                <c:pt idx="3363">
                  <c:v>EWO151</c:v>
                </c:pt>
                <c:pt idx="3364">
                  <c:v>EWO153</c:v>
                </c:pt>
                <c:pt idx="3365">
                  <c:v>EWO158</c:v>
                </c:pt>
                <c:pt idx="3366">
                  <c:v>EWO161</c:v>
                </c:pt>
                <c:pt idx="3367">
                  <c:v>EWO162</c:v>
                </c:pt>
                <c:pt idx="3368">
                  <c:v>EWO167</c:v>
                </c:pt>
                <c:pt idx="3369">
                  <c:v>EWO168</c:v>
                </c:pt>
                <c:pt idx="3370">
                  <c:v>EWO169</c:v>
                </c:pt>
                <c:pt idx="3371">
                  <c:v>EWO170</c:v>
                </c:pt>
                <c:pt idx="3372">
                  <c:v>EWO171</c:v>
                </c:pt>
                <c:pt idx="3373">
                  <c:v>EWO172</c:v>
                </c:pt>
                <c:pt idx="3374">
                  <c:v>EWO173</c:v>
                </c:pt>
                <c:pt idx="3375">
                  <c:v>EWO175</c:v>
                </c:pt>
                <c:pt idx="3376">
                  <c:v>EWO176</c:v>
                </c:pt>
                <c:pt idx="3377">
                  <c:v>Ewo177</c:v>
                </c:pt>
                <c:pt idx="3378">
                  <c:v>EWO177 HY_VEE</c:v>
                </c:pt>
                <c:pt idx="3379">
                  <c:v>EWO178</c:v>
                </c:pt>
                <c:pt idx="3380">
                  <c:v>EWO180</c:v>
                </c:pt>
                <c:pt idx="3381">
                  <c:v>EWO181</c:v>
                </c:pt>
                <c:pt idx="3382">
                  <c:v>EWO182</c:v>
                </c:pt>
                <c:pt idx="3383">
                  <c:v>EWO183</c:v>
                </c:pt>
                <c:pt idx="3384">
                  <c:v>Ewo185</c:v>
                </c:pt>
                <c:pt idx="3385">
                  <c:v>EWO186</c:v>
                </c:pt>
                <c:pt idx="3386">
                  <c:v>EWO187</c:v>
                </c:pt>
                <c:pt idx="3387">
                  <c:v>EWo191</c:v>
                </c:pt>
                <c:pt idx="3388">
                  <c:v>EWO191SNH</c:v>
                </c:pt>
                <c:pt idx="3389">
                  <c:v>EWO196</c:v>
                </c:pt>
                <c:pt idx="3390">
                  <c:v>EWO198</c:v>
                </c:pt>
                <c:pt idx="3391">
                  <c:v>EWO202</c:v>
                </c:pt>
                <c:pt idx="3392">
                  <c:v>Ewo217</c:v>
                </c:pt>
                <c:pt idx="3393">
                  <c:v>EWO217 (hard to</c:v>
                </c:pt>
                <c:pt idx="3394">
                  <c:v>Ewoi58</c:v>
                </c:pt>
                <c:pt idx="3395">
                  <c:v>EWOISI</c:v>
                </c:pt>
                <c:pt idx="3396">
                  <c:v>ewolso</c:v>
                </c:pt>
                <c:pt idx="3397">
                  <c:v>EWQ153</c:v>
                </c:pt>
                <c:pt idx="3398">
                  <c:v>ewq164</c:v>
                </c:pt>
                <c:pt idx="3399">
                  <c:v>EWQ175</c:v>
                </c:pt>
                <c:pt idx="3400">
                  <c:v>EWU87</c:v>
                </c:pt>
                <c:pt idx="3401">
                  <c:v>EWW0217</c:v>
                </c:pt>
                <c:pt idx="3402">
                  <c:v>EX0217</c:v>
                </c:pt>
                <c:pt idx="3403">
                  <c:v>EX5170</c:v>
                </c:pt>
                <c:pt idx="3404">
                  <c:v>Ex5730</c:v>
                </c:pt>
                <c:pt idx="3405">
                  <c:v>EX8679</c:v>
                </c:pt>
                <c:pt idx="3406">
                  <c:v>EY 0585</c:v>
                </c:pt>
                <c:pt idx="3407">
                  <c:v>EY0579</c:v>
                </c:pt>
                <c:pt idx="3408">
                  <c:v>EY0584</c:v>
                </c:pt>
                <c:pt idx="3409">
                  <c:v>EY40575</c:v>
                </c:pt>
                <c:pt idx="3410">
                  <c:v>EYO584</c:v>
                </c:pt>
                <c:pt idx="3411">
                  <c:v>EZ3246</c:v>
                </c:pt>
                <c:pt idx="3412">
                  <c:v>EZ3247</c:v>
                </c:pt>
                <c:pt idx="3413">
                  <c:v>EZ9261</c:v>
                </c:pt>
                <c:pt idx="3414">
                  <c:v>EZ9262</c:v>
                </c:pt>
                <c:pt idx="3415">
                  <c:v>EZ9269</c:v>
                </c:pt>
                <c:pt idx="3416">
                  <c:v>EZ9763</c:v>
                </c:pt>
                <c:pt idx="3417">
                  <c:v>F(E)N6208</c:v>
                </c:pt>
                <c:pt idx="3418">
                  <c:v>F00809</c:v>
                </c:pt>
                <c:pt idx="3419">
                  <c:v>F08448</c:v>
                </c:pt>
                <c:pt idx="3420">
                  <c:v>F10140</c:v>
                </c:pt>
                <c:pt idx="3421">
                  <c:v>F158448</c:v>
                </c:pt>
                <c:pt idx="3422">
                  <c:v>F197485</c:v>
                </c:pt>
                <c:pt idx="3423">
                  <c:v>F33590</c:v>
                </c:pt>
                <c:pt idx="3424">
                  <c:v>F3592</c:v>
                </c:pt>
                <c:pt idx="3425">
                  <c:v>F82588</c:v>
                </c:pt>
                <c:pt idx="3426">
                  <c:v>F8448</c:v>
                </c:pt>
                <c:pt idx="3427">
                  <c:v>FA 7484</c:v>
                </c:pt>
                <c:pt idx="3428">
                  <c:v>FA3980</c:v>
                </c:pt>
                <c:pt idx="3429">
                  <c:v>FA4632</c:v>
                </c:pt>
                <c:pt idx="3430">
                  <c:v>FA6710</c:v>
                </c:pt>
                <c:pt idx="3431">
                  <c:v>FA6780</c:v>
                </c:pt>
                <c:pt idx="3432">
                  <c:v>FA6790</c:v>
                </c:pt>
                <c:pt idx="3433">
                  <c:v>FA680 9 21</c:v>
                </c:pt>
                <c:pt idx="3434">
                  <c:v>FA7435</c:v>
                </c:pt>
                <c:pt idx="3435">
                  <c:v>FA7482</c:v>
                </c:pt>
                <c:pt idx="3436">
                  <c:v>FA7483</c:v>
                </c:pt>
                <c:pt idx="3437">
                  <c:v>FA7484</c:v>
                </c:pt>
                <c:pt idx="3438">
                  <c:v>FA7484.</c:v>
                </c:pt>
                <c:pt idx="3439">
                  <c:v>FA7485</c:v>
                </c:pt>
                <c:pt idx="3440">
                  <c:v>FA7485/FC3160</c:v>
                </c:pt>
                <c:pt idx="3441">
                  <c:v>FA7486</c:v>
                </c:pt>
                <c:pt idx="3442">
                  <c:v>Fa7487</c:v>
                </c:pt>
                <c:pt idx="3443">
                  <c:v>FA7585</c:v>
                </c:pt>
                <c:pt idx="3444">
                  <c:v>FA8016</c:v>
                </c:pt>
                <c:pt idx="3445">
                  <c:v>FA90093</c:v>
                </c:pt>
                <c:pt idx="3446">
                  <c:v>FA9094</c:v>
                </c:pt>
                <c:pt idx="3447">
                  <c:v>FA9099</c:v>
                </c:pt>
                <c:pt idx="3448">
                  <c:v>FA9485</c:v>
                </c:pt>
                <c:pt idx="3449">
                  <c:v>FC 3180</c:v>
                </c:pt>
                <c:pt idx="3450">
                  <c:v>FC 3182</c:v>
                </c:pt>
                <c:pt idx="3451">
                  <c:v>FC 3183</c:v>
                </c:pt>
                <c:pt idx="3452">
                  <c:v>FC 9264</c:v>
                </c:pt>
                <c:pt idx="3453">
                  <c:v>FC1382</c:v>
                </c:pt>
                <c:pt idx="3454">
                  <c:v>fc3180</c:v>
                </c:pt>
                <c:pt idx="3455">
                  <c:v>FC3181</c:v>
                </c:pt>
                <c:pt idx="3456">
                  <c:v>fc3182</c:v>
                </c:pt>
                <c:pt idx="3457">
                  <c:v>FC3183</c:v>
                </c:pt>
                <c:pt idx="3458">
                  <c:v>FC-3183</c:v>
                </c:pt>
                <c:pt idx="3459">
                  <c:v>FC3183=4</c:v>
                </c:pt>
                <c:pt idx="3460">
                  <c:v>FC31837</c:v>
                </c:pt>
                <c:pt idx="3461">
                  <c:v>FC3184</c:v>
                </c:pt>
                <c:pt idx="3462">
                  <c:v>fc3185</c:v>
                </c:pt>
                <c:pt idx="3463">
                  <c:v>FC318C</c:v>
                </c:pt>
                <c:pt idx="3464">
                  <c:v>fc3193</c:v>
                </c:pt>
                <c:pt idx="3465">
                  <c:v>FC31W2</c:v>
                </c:pt>
                <c:pt idx="3466">
                  <c:v>FC3281</c:v>
                </c:pt>
                <c:pt idx="3467">
                  <c:v>FC3542</c:v>
                </c:pt>
                <c:pt idx="3468">
                  <c:v>FC3592</c:v>
                </c:pt>
                <c:pt idx="3469">
                  <c:v>FC3784</c:v>
                </c:pt>
                <c:pt idx="3470">
                  <c:v>FC5180</c:v>
                </c:pt>
                <c:pt idx="3471">
                  <c:v>FCE184</c:v>
                </c:pt>
                <c:pt idx="3472">
                  <c:v>FD 8448</c:v>
                </c:pt>
                <c:pt idx="3473">
                  <c:v>FD0809</c:v>
                </c:pt>
                <c:pt idx="3474">
                  <c:v>FD0810</c:v>
                </c:pt>
                <c:pt idx="3475">
                  <c:v>FD3183</c:v>
                </c:pt>
                <c:pt idx="3476">
                  <c:v>FD4448</c:v>
                </c:pt>
                <c:pt idx="3477">
                  <c:v>FD45584591</c:v>
                </c:pt>
                <c:pt idx="3478">
                  <c:v>FD7204</c:v>
                </c:pt>
                <c:pt idx="3479">
                  <c:v>FD8440</c:v>
                </c:pt>
                <c:pt idx="3480">
                  <c:v>FD8444</c:v>
                </c:pt>
                <c:pt idx="3481">
                  <c:v>FD8448</c:v>
                </c:pt>
                <c:pt idx="3482">
                  <c:v>FD8448 Exp 10/2</c:v>
                </c:pt>
                <c:pt idx="3483">
                  <c:v>FD84548</c:v>
                </c:pt>
                <c:pt idx="3484">
                  <c:v>FDB44B</c:v>
                </c:pt>
                <c:pt idx="3485">
                  <c:v>fdo809</c:v>
                </c:pt>
                <c:pt idx="3486">
                  <c:v>FE 3590</c:v>
                </c:pt>
                <c:pt idx="3487">
                  <c:v>FE 3592</c:v>
                </c:pt>
                <c:pt idx="3488">
                  <c:v>FE1510</c:v>
                </c:pt>
                <c:pt idx="3489">
                  <c:v>FE2587</c:v>
                </c:pt>
                <c:pt idx="3490">
                  <c:v>FE2588</c:v>
                </c:pt>
                <c:pt idx="3491">
                  <c:v>FE2589</c:v>
                </c:pt>
                <c:pt idx="3492">
                  <c:v>FE2592</c:v>
                </c:pt>
                <c:pt idx="3493">
                  <c:v>FE3292</c:v>
                </c:pt>
                <c:pt idx="3494">
                  <c:v>FE35290</c:v>
                </c:pt>
                <c:pt idx="3495">
                  <c:v>FE3570</c:v>
                </c:pt>
                <c:pt idx="3496">
                  <c:v>FE3590</c:v>
                </c:pt>
                <c:pt idx="3497">
                  <c:v>FE3592</c:v>
                </c:pt>
                <c:pt idx="3498">
                  <c:v>fe3950</c:v>
                </c:pt>
                <c:pt idx="3499">
                  <c:v>FE7051</c:v>
                </c:pt>
                <c:pt idx="3500">
                  <c:v>F-EP7533</c:v>
                </c:pt>
                <c:pt idx="3501">
                  <c:v>FF 2580</c:v>
                </c:pt>
                <c:pt idx="3502">
                  <c:v>FF1588</c:v>
                </c:pt>
                <c:pt idx="3503">
                  <c:v>FF20587</c:v>
                </c:pt>
                <c:pt idx="3504">
                  <c:v>FF2080</c:v>
                </c:pt>
                <c:pt idx="3505">
                  <c:v>FF2190</c:v>
                </c:pt>
                <c:pt idx="3506">
                  <c:v>FF2387</c:v>
                </c:pt>
                <c:pt idx="3507">
                  <c:v>FF2539</c:v>
                </c:pt>
                <c:pt idx="3508">
                  <c:v>Ff2581</c:v>
                </c:pt>
                <c:pt idx="3509">
                  <c:v>FF2582</c:v>
                </c:pt>
                <c:pt idx="3510">
                  <c:v>ff2584</c:v>
                </c:pt>
                <c:pt idx="3511">
                  <c:v>FF2586</c:v>
                </c:pt>
                <c:pt idx="3512">
                  <c:v>FF2587</c:v>
                </c:pt>
                <c:pt idx="3513">
                  <c:v>ff2588</c:v>
                </c:pt>
                <c:pt idx="3514">
                  <c:v>FF2589</c:v>
                </c:pt>
                <c:pt idx="3515">
                  <c:v>FF2590</c:v>
                </c:pt>
                <c:pt idx="3516">
                  <c:v>ff-2590</c:v>
                </c:pt>
                <c:pt idx="3517">
                  <c:v>FF2593</c:v>
                </c:pt>
                <c:pt idx="3518">
                  <c:v>FF2859</c:v>
                </c:pt>
                <c:pt idx="3519">
                  <c:v>FF3319</c:v>
                </c:pt>
                <c:pt idx="3520">
                  <c:v>FF3389</c:v>
                </c:pt>
                <c:pt idx="3521">
                  <c:v>FF3527</c:v>
                </c:pt>
                <c:pt idx="3522">
                  <c:v>Ff3590</c:v>
                </c:pt>
                <c:pt idx="3523">
                  <c:v>FF3592</c:v>
                </c:pt>
                <c:pt idx="3524">
                  <c:v>FF5541</c:v>
                </c:pt>
                <c:pt idx="3525">
                  <c:v>FF5588</c:v>
                </c:pt>
                <c:pt idx="3526">
                  <c:v>FF6841</c:v>
                </c:pt>
                <c:pt idx="3527">
                  <c:v>ff8028</c:v>
                </c:pt>
                <c:pt idx="3528">
                  <c:v>Ff839</c:v>
                </c:pt>
                <c:pt idx="3529">
                  <c:v>FF841</c:v>
                </c:pt>
                <c:pt idx="3530">
                  <c:v>FF88</c:v>
                </c:pt>
                <c:pt idx="3531">
                  <c:v>FF8839</c:v>
                </c:pt>
                <c:pt idx="3532">
                  <c:v>FF884</c:v>
                </c:pt>
                <c:pt idx="3533">
                  <c:v>FF8841</c:v>
                </c:pt>
                <c:pt idx="3534">
                  <c:v>FFF2589</c:v>
                </c:pt>
                <c:pt idx="3535">
                  <c:v>FFF8839</c:v>
                </c:pt>
                <c:pt idx="3536">
                  <c:v>FG 3527</c:v>
                </c:pt>
                <c:pt idx="3537">
                  <c:v>FG3527</c:v>
                </c:pt>
                <c:pt idx="3538">
                  <c:v>FG3592</c:v>
                </c:pt>
                <c:pt idx="3539">
                  <c:v>FH 8020</c:v>
                </c:pt>
                <c:pt idx="3540">
                  <c:v>FH6780</c:v>
                </c:pt>
                <c:pt idx="3541">
                  <c:v>FH8020</c:v>
                </c:pt>
                <c:pt idx="3542">
                  <c:v>FH8027</c:v>
                </c:pt>
                <c:pt idx="3543">
                  <c:v>FH8028</c:v>
                </c:pt>
                <c:pt idx="3544">
                  <c:v>FH8030</c:v>
                </c:pt>
                <c:pt idx="3545">
                  <c:v>FH8070</c:v>
                </c:pt>
                <c:pt idx="3546">
                  <c:v>FH88027</c:v>
                </c:pt>
                <c:pt idx="3547">
                  <c:v>FH9899</c:v>
                </c:pt>
                <c:pt idx="3548">
                  <c:v>FHf020</c:v>
                </c:pt>
                <c:pt idx="3549">
                  <c:v>FIL30161</c:v>
                </c:pt>
                <c:pt idx="3550">
                  <c:v>First dose lot</c:v>
                </c:pt>
                <c:pt idx="3551">
                  <c:v>First: FA6780A,</c:v>
                </c:pt>
                <c:pt idx="3552">
                  <c:v>FJ1611</c:v>
                </c:pt>
                <c:pt idx="3553">
                  <c:v>FJ1620</c:v>
                </c:pt>
                <c:pt idx="3554">
                  <c:v>FJ8762</c:v>
                </c:pt>
                <c:pt idx="3555">
                  <c:v>FJ9620</c:v>
                </c:pt>
                <c:pt idx="3556">
                  <c:v>FK0112</c:v>
                </c:pt>
                <c:pt idx="3557">
                  <c:v>FK5127</c:v>
                </c:pt>
                <c:pt idx="3558">
                  <c:v>FK5618</c:v>
                </c:pt>
                <c:pt idx="3559">
                  <c:v>FK9231</c:v>
                </c:pt>
                <c:pt idx="3560">
                  <c:v>FL0007</c:v>
                </c:pt>
                <c:pt idx="3561">
                  <c:v>FL0142</c:v>
                </c:pt>
                <c:pt idx="3562">
                  <c:v>FL1283</c:v>
                </c:pt>
                <c:pt idx="3563">
                  <c:v>FL3181</c:v>
                </c:pt>
                <c:pt idx="3564">
                  <c:v>FL3187</c:v>
                </c:pt>
                <c:pt idx="3565">
                  <c:v>FL3246</c:v>
                </c:pt>
                <c:pt idx="3566">
                  <c:v>FL3249</c:v>
                </c:pt>
                <c:pt idx="3567">
                  <c:v>FL9261</c:v>
                </c:pt>
                <c:pt idx="3568">
                  <c:v>FL9262</c:v>
                </c:pt>
                <c:pt idx="3569">
                  <c:v>FL9267</c:v>
                </c:pt>
                <c:pt idx="3570">
                  <c:v>FL9269</c:v>
                </c:pt>
                <c:pt idx="3571">
                  <c:v>FM9309</c:v>
                </c:pt>
                <c:pt idx="3572">
                  <c:v>FN6199</c:v>
                </c:pt>
                <c:pt idx="3573">
                  <c:v>FN6204</c:v>
                </c:pt>
                <c:pt idx="3574">
                  <c:v>FN6206</c:v>
                </c:pt>
                <c:pt idx="3575">
                  <c:v>FO3184</c:v>
                </c:pt>
                <c:pt idx="3576">
                  <c:v>FO6955</c:v>
                </c:pt>
                <c:pt idx="3577">
                  <c:v>FP 2590</c:v>
                </c:pt>
                <c:pt idx="3578">
                  <c:v>FP7533</c:v>
                </c:pt>
                <c:pt idx="3579">
                  <c:v>FP8448</c:v>
                </c:pt>
                <c:pt idx="3580">
                  <c:v>FP8730</c:v>
                </c:pt>
                <c:pt idx="3581">
                  <c:v>FR2613</c:v>
                </c:pt>
                <c:pt idx="3582">
                  <c:v>FR8729</c:v>
                </c:pt>
                <c:pt idx="3583">
                  <c:v>FR8731</c:v>
                </c:pt>
                <c:pt idx="3584">
                  <c:v>FR8732</c:v>
                </c:pt>
                <c:pt idx="3585">
                  <c:v>FR8734</c:v>
                </c:pt>
                <c:pt idx="3586">
                  <c:v>FR8736</c:v>
                </c:pt>
                <c:pt idx="3587">
                  <c:v>Fr8737</c:v>
                </c:pt>
                <c:pt idx="3588">
                  <c:v>FW0153</c:v>
                </c:pt>
                <c:pt idx="3589">
                  <c:v>FW0162</c:v>
                </c:pt>
                <c:pt idx="3590">
                  <c:v>FW0169</c:v>
                </c:pt>
                <c:pt idx="3591">
                  <c:v>Fw0170</c:v>
                </c:pt>
                <c:pt idx="3592">
                  <c:v>FW0172</c:v>
                </c:pt>
                <c:pt idx="3593">
                  <c:v>fw0182</c:v>
                </c:pt>
                <c:pt idx="3594">
                  <c:v>FW0186</c:v>
                </c:pt>
                <c:pt idx="3595">
                  <c:v>fw0198</c:v>
                </c:pt>
                <c:pt idx="3596">
                  <c:v>G13L20A</c:v>
                </c:pt>
                <c:pt idx="3597">
                  <c:v>G38A21A</c:v>
                </c:pt>
                <c:pt idx="3598">
                  <c:v>G39K20-2A</c:v>
                </c:pt>
                <c:pt idx="3599">
                  <c:v>GF2589</c:v>
                </c:pt>
                <c:pt idx="3600">
                  <c:v>Given on 7/20/2</c:v>
                </c:pt>
                <c:pt idx="3601">
                  <c:v>Given on 8/17/2</c:v>
                </c:pt>
                <c:pt idx="3602">
                  <c:v>Gj1686</c:v>
                </c:pt>
                <c:pt idx="3603">
                  <c:v>GL3248</c:v>
                </c:pt>
                <c:pt idx="3604">
                  <c:v>GL9266</c:v>
                </c:pt>
                <c:pt idx="3605">
                  <c:v>GlGH8030</c:v>
                </c:pt>
                <c:pt idx="3606">
                  <c:v>GN6201</c:v>
                </c:pt>
                <c:pt idx="3607">
                  <c:v>GN6207</c:v>
                </c:pt>
                <c:pt idx="3608">
                  <c:v>GP7533</c:v>
                </c:pt>
                <c:pt idx="3609">
                  <c:v>GR8729</c:v>
                </c:pt>
                <c:pt idx="3610">
                  <c:v>GR8732</c:v>
                </c:pt>
                <c:pt idx="3611">
                  <c:v>GR8732/6R8732</c:v>
                </c:pt>
                <c:pt idx="3612">
                  <c:v>GR8734</c:v>
                </c:pt>
                <c:pt idx="3613">
                  <c:v>GW0158</c:v>
                </c:pt>
                <c:pt idx="3614">
                  <c:v>GW0162</c:v>
                </c:pt>
                <c:pt idx="3615">
                  <c:v>Gw0170</c:v>
                </c:pt>
                <c:pt idx="3616">
                  <c:v>GW0174</c:v>
                </c:pt>
                <c:pt idx="3617">
                  <c:v>GW0191</c:v>
                </c:pt>
                <c:pt idx="3618">
                  <c:v>GW0197</c:v>
                </c:pt>
                <c:pt idx="3619">
                  <c:v>GW0217</c:v>
                </c:pt>
                <c:pt idx="3620">
                  <c:v>GWO196</c:v>
                </c:pt>
                <c:pt idx="3621">
                  <c:v>gwole8</c:v>
                </c:pt>
                <c:pt idx="3622">
                  <c:v>Gwso217</c:v>
                </c:pt>
                <c:pt idx="3623">
                  <c:v>H031L20A</c:v>
                </c:pt>
                <c:pt idx="3624">
                  <c:v>HR002B21A</c:v>
                </c:pt>
                <c:pt idx="3625">
                  <c:v>HRS047C21A</c:v>
                </c:pt>
                <c:pt idx="3626">
                  <c:v>HRSA041C21A</c:v>
                </c:pt>
                <c:pt idx="3627">
                  <c:v>I do not have t</c:v>
                </c:pt>
                <c:pt idx="3628">
                  <c:v>I don't know</c:v>
                </c:pt>
                <c:pt idx="3629">
                  <c:v>I don't know th</c:v>
                </c:pt>
                <c:pt idx="3630">
                  <c:v>iCares does not</c:v>
                </c:pt>
                <c:pt idx="3631">
                  <c:v>idc: 80777-273-</c:v>
                </c:pt>
                <c:pt idx="3632">
                  <c:v>Idk</c:v>
                </c:pt>
                <c:pt idx="3633">
                  <c:v>IH8027</c:v>
                </c:pt>
                <c:pt idx="3634">
                  <c:v>IL8982</c:v>
                </c:pt>
                <c:pt idx="3635">
                  <c:v>I'm sure he cou</c:v>
                </c:pt>
                <c:pt idx="3636">
                  <c:v>IN ERROR ENTRY</c:v>
                </c:pt>
                <c:pt idx="3637">
                  <c:v>Ine</c:v>
                </c:pt>
                <c:pt idx="3638">
                  <c:v>IR8731</c:v>
                </c:pt>
                <c:pt idx="3639">
                  <c:v>Isn't filled in</c:v>
                </c:pt>
                <c:pt idx="3640">
                  <c:v>IW0196</c:v>
                </c:pt>
                <c:pt idx="3641">
                  <c:v>J&amp;J</c:v>
                </c:pt>
                <c:pt idx="3642">
                  <c:v>J&amp;J 1805020</c:v>
                </c:pt>
                <c:pt idx="3643">
                  <c:v>J&amp;J 1805029</c:v>
                </c:pt>
                <c:pt idx="3644">
                  <c:v>J&amp;J 1808609</c:v>
                </c:pt>
                <c:pt idx="3645">
                  <c:v>J&amp;J 203A21A</c:v>
                </c:pt>
                <c:pt idx="3646">
                  <c:v>J&amp;J COVID</c:v>
                </c:pt>
                <c:pt idx="3647">
                  <c:v>J26L20A</c:v>
                </c:pt>
                <c:pt idx="3648">
                  <c:v>J4J</c:v>
                </c:pt>
                <c:pt idx="3649">
                  <c:v>JAN1805029</c:v>
                </c:pt>
                <c:pt idx="3650">
                  <c:v>JAN55ZUC.1S2050</c:v>
                </c:pt>
                <c:pt idx="3651">
                  <c:v>Janssen</c:v>
                </c:pt>
                <c:pt idx="3652">
                  <c:v>Janssen 1808609</c:v>
                </c:pt>
                <c:pt idx="3653">
                  <c:v>Janssen Zolazia</c:v>
                </c:pt>
                <c:pt idx="3654">
                  <c:v>Janssen201A21AS</c:v>
                </c:pt>
                <c:pt idx="3655">
                  <c:v>JANSSEN206A21A</c:v>
                </c:pt>
                <c:pt idx="3656">
                  <c:v>janssswc.15</c:v>
                </c:pt>
                <c:pt idx="3657">
                  <c:v>JD 205421a</c:v>
                </c:pt>
                <c:pt idx="3658">
                  <c:v>JINJ</c:v>
                </c:pt>
                <c:pt idx="3659">
                  <c:v>JJ 042A21A</c:v>
                </c:pt>
                <c:pt idx="3660">
                  <c:v>JJ041A21A</c:v>
                </c:pt>
                <c:pt idx="3661">
                  <c:v>JJ1805022</c:v>
                </c:pt>
                <c:pt idx="3662">
                  <c:v>JJ206A2119</c:v>
                </c:pt>
                <c:pt idx="3663">
                  <c:v>JNJ 1802068</c:v>
                </c:pt>
                <c:pt idx="3664">
                  <c:v>JNJ-lot#1805018</c:v>
                </c:pt>
                <c:pt idx="3665">
                  <c:v>Johnson</c:v>
                </c:pt>
                <c:pt idx="3666">
                  <c:v>Johnson &amp; Johns</c:v>
                </c:pt>
                <c:pt idx="3667">
                  <c:v>Johnson and Joh</c:v>
                </c:pt>
                <c:pt idx="3668">
                  <c:v>JSN 201A21A</c:v>
                </c:pt>
                <c:pt idx="3669">
                  <c:v>JSN1802070</c:v>
                </c:pt>
                <c:pt idx="3670">
                  <c:v>JSN1805031</c:v>
                </c:pt>
                <c:pt idx="3671">
                  <c:v>K605020</c:v>
                </c:pt>
                <c:pt idx="3672">
                  <c:v>K9231</c:v>
                </c:pt>
                <c:pt idx="3673">
                  <c:v>KA6780</c:v>
                </c:pt>
                <c:pt idx="3674">
                  <c:v>Kaitlyn.Wurst@E</c:v>
                </c:pt>
                <c:pt idx="3675">
                  <c:v>KW0150</c:v>
                </c:pt>
                <c:pt idx="3676">
                  <c:v>L013L20A</c:v>
                </c:pt>
                <c:pt idx="3677">
                  <c:v>L028L20A</c:v>
                </c:pt>
                <c:pt idx="3678">
                  <c:v>L2074214</c:v>
                </c:pt>
                <c:pt idx="3679">
                  <c:v>L27L20A</c:v>
                </c:pt>
                <c:pt idx="3680">
                  <c:v>L3248</c:v>
                </c:pt>
                <c:pt idx="3681">
                  <c:v>LA7484</c:v>
                </c:pt>
                <c:pt idx="3682">
                  <c:v>Le3346</c:v>
                </c:pt>
                <c:pt idx="3683">
                  <c:v>Le9262</c:v>
                </c:pt>
                <c:pt idx="3684">
                  <c:v>LF3180</c:v>
                </c:pt>
                <c:pt idx="3685">
                  <c:v>LL3302</c:v>
                </c:pt>
                <c:pt idx="3686">
                  <c:v>lost lot #</c:v>
                </c:pt>
                <c:pt idx="3687">
                  <c:v>Lot  0173</c:v>
                </c:pt>
                <c:pt idx="3688">
                  <c:v>Lot # 024M20, L</c:v>
                </c:pt>
                <c:pt idx="3689">
                  <c:v>Lot # 939905</c:v>
                </c:pt>
                <c:pt idx="3690">
                  <c:v>Lot # EW0196</c:v>
                </c:pt>
                <c:pt idx="3691">
                  <c:v>Lot 001C21A</c:v>
                </c:pt>
                <c:pt idx="3692">
                  <c:v>Lot 019821A</c:v>
                </c:pt>
                <c:pt idx="3693">
                  <c:v>Lot 029K20A</c:v>
                </c:pt>
                <c:pt idx="3694">
                  <c:v>Lot 034C21A</c:v>
                </c:pt>
                <c:pt idx="3695">
                  <c:v>LOT 039K20A</c:v>
                </c:pt>
                <c:pt idx="3696">
                  <c:v>Lot 050C21A</c:v>
                </c:pt>
                <c:pt idx="3697">
                  <c:v>LOT 206A21A EXP</c:v>
                </c:pt>
                <c:pt idx="3698">
                  <c:v>Lot ER-8732</c:v>
                </c:pt>
                <c:pt idx="3699">
                  <c:v>lot not listed</c:v>
                </c:pt>
                <c:pt idx="3700">
                  <c:v>Lot# 012L20A, #</c:v>
                </c:pt>
                <c:pt idx="3701">
                  <c:v>Lot# 026L20A, 0</c:v>
                </c:pt>
                <c:pt idx="3702">
                  <c:v>Lot# 029L20A, #</c:v>
                </c:pt>
                <c:pt idx="3703">
                  <c:v>lot# 032B21A</c:v>
                </c:pt>
                <c:pt idx="3704">
                  <c:v>Lot# EL9267, #E</c:v>
                </c:pt>
                <c:pt idx="3705">
                  <c:v>Lot# EN6205, #E</c:v>
                </c:pt>
                <c:pt idx="3706">
                  <c:v>Lot# FC3184, 2n</c:v>
                </c:pt>
                <c:pt idx="3707">
                  <c:v>Lot#:025B21A</c:v>
                </c:pt>
                <c:pt idx="3708">
                  <c:v>Lot#007M20A, #</c:v>
                </c:pt>
                <c:pt idx="3709">
                  <c:v>Lot#007M20A, #0</c:v>
                </c:pt>
                <c:pt idx="3710">
                  <c:v>Lot#011M20A, 03</c:v>
                </c:pt>
                <c:pt idx="3711">
                  <c:v>Lot#011M20A,,00</c:v>
                </c:pt>
                <c:pt idx="3712">
                  <c:v>Lot#013M20A, Lo</c:v>
                </c:pt>
                <c:pt idx="3713">
                  <c:v>LOT#026L20A</c:v>
                </c:pt>
                <c:pt idx="3714">
                  <c:v>Lot#029A21A, 01</c:v>
                </c:pt>
                <c:pt idx="3715">
                  <c:v>Lot#029L20A, #0</c:v>
                </c:pt>
                <c:pt idx="3716">
                  <c:v>Lot#043821A</c:v>
                </c:pt>
                <c:pt idx="3717">
                  <c:v>Lot#043A21A</c:v>
                </c:pt>
                <c:pt idx="3718">
                  <c:v>Lot#047A21A, Lo</c:v>
                </c:pt>
                <c:pt idx="3719">
                  <c:v>Lot#en 6203</c:v>
                </c:pt>
                <c:pt idx="3720">
                  <c:v>Lot#EN6200, #EN</c:v>
                </c:pt>
                <c:pt idx="3721">
                  <c:v>Lot#EW0158, #EW</c:v>
                </c:pt>
                <c:pt idx="3722">
                  <c:v>LOT: 011L20A Ex</c:v>
                </c:pt>
                <c:pt idx="3723">
                  <c:v>LOT: 1808980</c:v>
                </c:pt>
                <c:pt idx="3724">
                  <c:v>Lot: ER8733</c:v>
                </c:pt>
                <c:pt idx="3725">
                  <c:v>Lot: EW0162</c:v>
                </c:pt>
                <c:pt idx="3726">
                  <c:v>LOT: EW0183</c:v>
                </c:pt>
                <c:pt idx="3727">
                  <c:v>Lot:er8734 exp7</c:v>
                </c:pt>
                <c:pt idx="3728">
                  <c:v>LOT032B21A</c:v>
                </c:pt>
                <c:pt idx="3729">
                  <c:v>LOTEK4176</c:v>
                </c:pt>
                <c:pt idx="3730">
                  <c:v>LP7534</c:v>
                </c:pt>
                <c:pt idx="3731">
                  <c:v>LSW0196</c:v>
                </c:pt>
                <c:pt idx="3732">
                  <c:v>LTH037A213</c:v>
                </c:pt>
                <c:pt idx="3733">
                  <c:v>LW0178</c:v>
                </c:pt>
                <c:pt idx="3734">
                  <c:v>M016M20A</c:v>
                </c:pt>
                <c:pt idx="3735">
                  <c:v>M-030M20A</c:v>
                </c:pt>
                <c:pt idx="3736">
                  <c:v>M20A</c:v>
                </c:pt>
                <c:pt idx="3737">
                  <c:v>Mederna 041b21a</c:v>
                </c:pt>
                <c:pt idx="3738">
                  <c:v>Mid-Michigan DH</c:v>
                </c:pt>
                <c:pt idx="3739">
                  <c:v>mm/pod5</c:v>
                </c:pt>
                <c:pt idx="3740">
                  <c:v>MOD 025J20A</c:v>
                </c:pt>
                <c:pt idx="3741">
                  <c:v>MOD 026L20A</c:v>
                </c:pt>
                <c:pt idx="3742">
                  <c:v>MOD 028L20A</c:v>
                </c:pt>
                <c:pt idx="3743">
                  <c:v>MOD 029K20A</c:v>
                </c:pt>
                <c:pt idx="3744">
                  <c:v>MOD 040C21A</c:v>
                </c:pt>
                <c:pt idx="3745">
                  <c:v>MOD/013L20A</c:v>
                </c:pt>
                <c:pt idx="3746">
                  <c:v>MOD; 027L20A</c:v>
                </c:pt>
                <c:pt idx="3747">
                  <c:v>MOD; 039K20A</c:v>
                </c:pt>
                <c:pt idx="3748">
                  <c:v>MOD012M20A</c:v>
                </c:pt>
                <c:pt idx="3749">
                  <c:v>mod039B21A</c:v>
                </c:pt>
                <c:pt idx="3750">
                  <c:v>MOD039K20A</c:v>
                </c:pt>
                <c:pt idx="3751">
                  <c:v>MOD06</c:v>
                </c:pt>
                <c:pt idx="3752">
                  <c:v>Moderna</c:v>
                </c:pt>
                <c:pt idx="3753">
                  <c:v>moderna  covid</c:v>
                </c:pt>
                <c:pt idx="3754">
                  <c:v>Moderna 010A21A</c:v>
                </c:pt>
                <c:pt idx="3755">
                  <c:v>Moderna 011A21A</c:v>
                </c:pt>
                <c:pt idx="3756">
                  <c:v>Moderna 021C21A</c:v>
                </c:pt>
                <c:pt idx="3757">
                  <c:v>Moderna 025C21A</c:v>
                </c:pt>
                <c:pt idx="3758">
                  <c:v>Moderna 028A21A</c:v>
                </c:pt>
                <c:pt idx="3759">
                  <c:v>moderna 030l20A</c:v>
                </c:pt>
                <c:pt idx="3760">
                  <c:v>Moderna 036A21A</c:v>
                </c:pt>
                <c:pt idx="3761">
                  <c:v>Moderna 046A21A</c:v>
                </c:pt>
                <c:pt idx="3762">
                  <c:v>MODERNA US INC</c:v>
                </c:pt>
                <c:pt idx="3763">
                  <c:v>Moderna/039K20A</c:v>
                </c:pt>
                <c:pt idx="3764">
                  <c:v>Moderna-011J20A</c:v>
                </c:pt>
                <c:pt idx="3765">
                  <c:v>Moderns 0421321</c:v>
                </c:pt>
                <c:pt idx="3766">
                  <c:v>MPHO01A</c:v>
                </c:pt>
                <c:pt idx="3767">
                  <c:v>mRNA1273</c:v>
                </c:pt>
                <c:pt idx="3768">
                  <c:v>MVP COVID-19 EL</c:v>
                </c:pt>
                <c:pt idx="3769">
                  <c:v>MVP-COVID-19 18</c:v>
                </c:pt>
                <c:pt idx="3770">
                  <c:v>N 6207</c:v>
                </c:pt>
                <c:pt idx="3771">
                  <c:v>N/A</c:v>
                </c:pt>
                <c:pt idx="3772">
                  <c:v>N/A - not given</c:v>
                </c:pt>
                <c:pt idx="3773">
                  <c:v>N/A - not vacci</c:v>
                </c:pt>
                <c:pt idx="3774">
                  <c:v>n/a - unknown</c:v>
                </c:pt>
                <c:pt idx="3775">
                  <c:v>N/A - vaccine n</c:v>
                </c:pt>
                <c:pt idx="3776">
                  <c:v>N/A - was not a</c:v>
                </c:pt>
                <c:pt idx="3777">
                  <c:v>N/A administere</c:v>
                </c:pt>
                <c:pt idx="3778">
                  <c:v>N/A not adminis</c:v>
                </c:pt>
                <c:pt idx="3779">
                  <c:v>N/A not given a</c:v>
                </c:pt>
                <c:pt idx="3780">
                  <c:v>N/A not vaccina</c:v>
                </c:pt>
                <c:pt idx="3781">
                  <c:v>N/A patient vac</c:v>
                </c:pt>
                <c:pt idx="3782">
                  <c:v>N/A unknown</c:v>
                </c:pt>
                <c:pt idx="3783">
                  <c:v>N5318</c:v>
                </c:pt>
                <c:pt idx="3784">
                  <c:v>N6198</c:v>
                </c:pt>
                <c:pt idx="3785">
                  <c:v>na</c:v>
                </c:pt>
                <c:pt idx="3786">
                  <c:v>NA - Not availa</c:v>
                </c:pt>
                <c:pt idx="3787">
                  <c:v>NA - UNKNOWN</c:v>
                </c:pt>
                <c:pt idx="3788">
                  <c:v>NA- UNKNOWN</c:v>
                </c:pt>
                <c:pt idx="3789">
                  <c:v>NDC # 59676-580</c:v>
                </c:pt>
                <c:pt idx="3790">
                  <c:v>NDC #59676-580-</c:v>
                </c:pt>
                <c:pt idx="3791">
                  <c:v>NDC: 59267-1000</c:v>
                </c:pt>
                <c:pt idx="3792">
                  <c:v>NDC:80777-0273-</c:v>
                </c:pt>
                <c:pt idx="3793">
                  <c:v>ndc59267 1000 0</c:v>
                </c:pt>
                <c:pt idx="3794">
                  <c:v>Ndc59676058016</c:v>
                </c:pt>
                <c:pt idx="3795">
                  <c:v>NDC80777-0273-9</c:v>
                </c:pt>
                <c:pt idx="3796">
                  <c:v>NE6204</c:v>
                </c:pt>
                <c:pt idx="3797">
                  <c:v>NE6703</c:v>
                </c:pt>
                <c:pt idx="3798">
                  <c:v>NLCC HAY MED PC</c:v>
                </c:pt>
                <c:pt idx="3799">
                  <c:v>NN6206</c:v>
                </c:pt>
                <c:pt idx="3800">
                  <c:v>No batch number</c:v>
                </c:pt>
                <c:pt idx="3801">
                  <c:v>No clue.Not cle</c:v>
                </c:pt>
                <c:pt idx="3802">
                  <c:v>NO LOT # AVAILA</c:v>
                </c:pt>
                <c:pt idx="3803">
                  <c:v>No lot number l</c:v>
                </c:pt>
                <c:pt idx="3804">
                  <c:v>None given from</c:v>
                </c:pt>
                <c:pt idx="3805">
                  <c:v>none provided</c:v>
                </c:pt>
                <c:pt idx="3806">
                  <c:v>not avail</c:v>
                </c:pt>
                <c:pt idx="3807">
                  <c:v>Not Available</c:v>
                </c:pt>
                <c:pt idx="3808">
                  <c:v>Not available i</c:v>
                </c:pt>
                <c:pt idx="3809">
                  <c:v>Not documented</c:v>
                </c:pt>
                <c:pt idx="3810">
                  <c:v>Not filled in</c:v>
                </c:pt>
                <c:pt idx="3811">
                  <c:v>NOT GIVEN</c:v>
                </c:pt>
                <c:pt idx="3812">
                  <c:v>Not known</c:v>
                </c:pt>
                <c:pt idx="3813">
                  <c:v>not listed</c:v>
                </c:pt>
                <c:pt idx="3814">
                  <c:v>not listed in c</c:v>
                </c:pt>
                <c:pt idx="3815">
                  <c:v>not listed in s</c:v>
                </c:pt>
                <c:pt idx="3816">
                  <c:v>not mentioned</c:v>
                </c:pt>
                <c:pt idx="3817">
                  <c:v>not mentioned i</c:v>
                </c:pt>
                <c:pt idx="3818">
                  <c:v>not noted</c:v>
                </c:pt>
                <c:pt idx="3819">
                  <c:v>Not on card</c:v>
                </c:pt>
                <c:pt idx="3820">
                  <c:v>Not Provided</c:v>
                </c:pt>
                <c:pt idx="3821">
                  <c:v>Not Provided to</c:v>
                </c:pt>
                <c:pt idx="3822">
                  <c:v>not recorded</c:v>
                </c:pt>
                <c:pt idx="3823">
                  <c:v>Not sure-</c:v>
                </c:pt>
                <c:pt idx="3824">
                  <c:v>NR8732</c:v>
                </c:pt>
                <c:pt idx="3825">
                  <c:v>O-012L20A</c:v>
                </c:pt>
                <c:pt idx="3826">
                  <c:v>O-031M20A</c:v>
                </c:pt>
                <c:pt idx="3827">
                  <c:v>O11J20A</c:v>
                </c:pt>
                <c:pt idx="3828">
                  <c:v>O11J2OA</c:v>
                </c:pt>
                <c:pt idx="3829">
                  <c:v>O11JZOA</c:v>
                </c:pt>
                <c:pt idx="3830">
                  <c:v>O11L20A</c:v>
                </c:pt>
                <c:pt idx="3831">
                  <c:v>O11M20A</c:v>
                </c:pt>
                <c:pt idx="3832">
                  <c:v>O11M2OA</c:v>
                </c:pt>
                <c:pt idx="3833">
                  <c:v>O13L20A</c:v>
                </c:pt>
                <c:pt idx="3834">
                  <c:v>O14MZOA</c:v>
                </c:pt>
                <c:pt idx="3835">
                  <c:v>O15M20A</c:v>
                </c:pt>
                <c:pt idx="3836">
                  <c:v>O15MZ0A</c:v>
                </c:pt>
                <c:pt idx="3837">
                  <c:v>O21B21A</c:v>
                </c:pt>
                <c:pt idx="3838">
                  <c:v>O22C21A</c:v>
                </c:pt>
                <c:pt idx="3839">
                  <c:v>O23M20A</c:v>
                </c:pt>
                <c:pt idx="3840">
                  <c:v>O24CZIA</c:v>
                </c:pt>
                <c:pt idx="3841">
                  <c:v>O25821A</c:v>
                </c:pt>
                <c:pt idx="3842">
                  <c:v>O25BZ1A</c:v>
                </c:pt>
                <c:pt idx="3843">
                  <c:v>o25l20a</c:v>
                </c:pt>
                <c:pt idx="3844">
                  <c:v>O27C21A</c:v>
                </c:pt>
                <c:pt idx="3845">
                  <c:v>O30A21A</c:v>
                </c:pt>
                <c:pt idx="3846">
                  <c:v>O30B21A</c:v>
                </c:pt>
                <c:pt idx="3847">
                  <c:v>O30M20A</c:v>
                </c:pt>
                <c:pt idx="3848">
                  <c:v>O31A21A &amp; O97B2</c:v>
                </c:pt>
                <c:pt idx="3849">
                  <c:v>O31B21A</c:v>
                </c:pt>
                <c:pt idx="3850">
                  <c:v>O31M20A</c:v>
                </c:pt>
                <c:pt idx="3851">
                  <c:v>O32BZ1A</c:v>
                </c:pt>
                <c:pt idx="3852">
                  <c:v>O32F21A</c:v>
                </c:pt>
                <c:pt idx="3853">
                  <c:v>O34CZIA</c:v>
                </c:pt>
                <c:pt idx="3854">
                  <c:v>O36A21A</c:v>
                </c:pt>
                <c:pt idx="3855">
                  <c:v>O38K2OA</c:v>
                </c:pt>
                <c:pt idx="3856">
                  <c:v>O41A21A</c:v>
                </c:pt>
                <c:pt idx="3857">
                  <c:v>O42L20A</c:v>
                </c:pt>
                <c:pt idx="3858">
                  <c:v>O46A21A</c:v>
                </c:pt>
                <c:pt idx="3859">
                  <c:v>O47B21A</c:v>
                </c:pt>
                <c:pt idx="3860">
                  <c:v>O47C21A</c:v>
                </c:pt>
                <c:pt idx="3861">
                  <c:v>O4M20A</c:v>
                </c:pt>
                <c:pt idx="3862">
                  <c:v>O4SC21A</c:v>
                </c:pt>
                <c:pt idx="3863">
                  <c:v>O51C21A</c:v>
                </c:pt>
                <c:pt idx="3864">
                  <c:v>O54C21A</c:v>
                </c:pt>
                <c:pt idx="3865">
                  <c:v>O78C21A</c:v>
                </c:pt>
                <c:pt idx="3866">
                  <c:v>OC7C21A</c:v>
                </c:pt>
                <c:pt idx="3867">
                  <c:v>OEW0712</c:v>
                </c:pt>
                <c:pt idx="3868">
                  <c:v>OEW3247</c:v>
                </c:pt>
                <c:pt idx="3869">
                  <c:v>OFEW0161</c:v>
                </c:pt>
                <c:pt idx="3870">
                  <c:v>OH5A21A</c:v>
                </c:pt>
                <c:pt idx="3871">
                  <c:v>OIAM204</c:v>
                </c:pt>
                <c:pt idx="3872">
                  <c:v>OIIL20A / 03IM2</c:v>
                </c:pt>
                <c:pt idx="3873">
                  <c:v>OIIL2OA</c:v>
                </c:pt>
                <c:pt idx="3874">
                  <c:v>Oill20A/oi2m20A</c:v>
                </c:pt>
                <c:pt idx="3875">
                  <c:v>OISM2OA</c:v>
                </c:pt>
                <c:pt idx="3876">
                  <c:v>OL5B21A</c:v>
                </c:pt>
                <c:pt idx="3877">
                  <c:v>Olom20a</c:v>
                </c:pt>
                <c:pt idx="3878">
                  <c:v>OLRB21A</c:v>
                </c:pt>
                <c:pt idx="3879">
                  <c:v>omb21a</c:v>
                </c:pt>
                <c:pt idx="3880">
                  <c:v>ON6202</c:v>
                </c:pt>
                <c:pt idx="3881">
                  <c:v>oo1B21A</c:v>
                </c:pt>
                <c:pt idx="3882">
                  <c:v>OO7M2EA</c:v>
                </c:pt>
                <c:pt idx="3883">
                  <c:v>OS1C2IA</c:v>
                </c:pt>
                <c:pt idx="3884">
                  <c:v>OS4C2114</c:v>
                </c:pt>
                <c:pt idx="3885">
                  <c:v>OU2A21A</c:v>
                </c:pt>
                <c:pt idx="3886">
                  <c:v>OU4321A</c:v>
                </c:pt>
                <c:pt idx="3887">
                  <c:v>OU5A21A</c:v>
                </c:pt>
                <c:pt idx="3888">
                  <c:v>OUA21A</c:v>
                </c:pt>
                <c:pt idx="3889">
                  <c:v>OUSAZIA</c:v>
                </c:pt>
                <c:pt idx="3890">
                  <c:v>OUUA21A</c:v>
                </c:pt>
                <c:pt idx="3891">
                  <c:v>P01103592671000</c:v>
                </c:pt>
                <c:pt idx="3892">
                  <c:v>P220395-0047L</c:v>
                </c:pt>
                <c:pt idx="3893">
                  <c:v>P475712</c:v>
                </c:pt>
                <c:pt idx="3894">
                  <c:v>p7534E</c:v>
                </c:pt>
                <c:pt idx="3895">
                  <c:v>PAA 156051</c:v>
                </c:pt>
                <c:pt idx="3896">
                  <c:v>PAA156051</c:v>
                </c:pt>
                <c:pt idx="3897">
                  <c:v>PAA156056</c:v>
                </c:pt>
                <c:pt idx="3898">
                  <c:v>PAA165969</c:v>
                </c:pt>
                <c:pt idx="3899">
                  <c:v>paa166078</c:v>
                </c:pt>
                <c:pt idx="3900">
                  <c:v>PAA173696</c:v>
                </c:pt>
                <c:pt idx="3901">
                  <c:v>Paid 02048743</c:v>
                </c:pt>
                <c:pt idx="3902">
                  <c:v>PC3181</c:v>
                </c:pt>
                <c:pt idx="3903">
                  <c:v>PC3B21A</c:v>
                </c:pt>
                <c:pt idx="3904">
                  <c:v>PD8448</c:v>
                </c:pt>
                <c:pt idx="3905">
                  <c:v>Pen6206</c:v>
                </c:pt>
                <c:pt idx="3906">
                  <c:v>PEW0150</c:v>
                </c:pt>
                <c:pt idx="3907">
                  <c:v>PF EL3249</c:v>
                </c:pt>
                <c:pt idx="3908">
                  <c:v>PF100R pf8841</c:v>
                </c:pt>
                <c:pt idx="3909">
                  <c:v>PF12ER</c:v>
                </c:pt>
                <c:pt idx="3910">
                  <c:v>PF25088</c:v>
                </c:pt>
                <c:pt idx="3911">
                  <c:v>pf2590</c:v>
                </c:pt>
                <c:pt idx="3912">
                  <c:v>Pf8841</c:v>
                </c:pt>
                <c:pt idx="3913">
                  <c:v>PFE-BNT EK 4176</c:v>
                </c:pt>
                <c:pt idx="3914">
                  <c:v>PFEl3429</c:v>
                </c:pt>
                <c:pt idx="3915">
                  <c:v>PFEU5318</c:v>
                </c:pt>
                <c:pt idx="3916">
                  <c:v>Pfiuvfc3184</c:v>
                </c:pt>
                <c:pt idx="3917">
                  <c:v>pfizer</c:v>
                </c:pt>
                <c:pt idx="3918">
                  <c:v>PFIZER  EW0150</c:v>
                </c:pt>
                <c:pt idx="3919">
                  <c:v>Pfizer 10-21 FC</c:v>
                </c:pt>
                <c:pt idx="3920">
                  <c:v>Pfizer 11-21 30</c:v>
                </c:pt>
                <c:pt idx="3921">
                  <c:v>Pfizer 9810</c:v>
                </c:pt>
                <c:pt idx="3922">
                  <c:v>Pfizer EC3302</c:v>
                </c:pt>
                <c:pt idx="3923">
                  <c:v>Pfizer EH 9899</c:v>
                </c:pt>
                <c:pt idx="3924">
                  <c:v>Pfizer EL 3302</c:v>
                </c:pt>
                <c:pt idx="3925">
                  <c:v>Pfizer EL3246</c:v>
                </c:pt>
                <c:pt idx="3926">
                  <c:v>Pfizer EL3247</c:v>
                </c:pt>
                <c:pt idx="3927">
                  <c:v>Pfizer EL9266</c:v>
                </c:pt>
                <c:pt idx="3928">
                  <c:v>PFIZER EL9269</c:v>
                </c:pt>
                <c:pt idx="3929">
                  <c:v>Pfizer EN5318</c:v>
                </c:pt>
                <c:pt idx="3930">
                  <c:v>Pfizer EN6198</c:v>
                </c:pt>
                <c:pt idx="3931">
                  <c:v>pfizer en6200</c:v>
                </c:pt>
                <c:pt idx="3932">
                  <c:v>PFIZER EN6206</c:v>
                </c:pt>
                <c:pt idx="3933">
                  <c:v>Pfizer EN6208</c:v>
                </c:pt>
                <c:pt idx="3934">
                  <c:v>Pfizer ENG 6204</c:v>
                </c:pt>
                <c:pt idx="3935">
                  <c:v>PFIZER ER8733</c:v>
                </c:pt>
                <c:pt idx="3936">
                  <c:v>Pfizer ER8734</c:v>
                </c:pt>
                <c:pt idx="3937">
                  <c:v>Pfizer ER8735</c:v>
                </c:pt>
                <c:pt idx="3938">
                  <c:v>Pfizer ER8737</c:v>
                </c:pt>
                <c:pt idx="3939">
                  <c:v>Pfizer ER87z9</c:v>
                </c:pt>
                <c:pt idx="3940">
                  <c:v>Pfizer Eu0171</c:v>
                </c:pt>
                <c:pt idx="3941">
                  <c:v>Pfizer EW0150</c:v>
                </c:pt>
                <c:pt idx="3942">
                  <c:v>PFIZER EW0158</c:v>
                </c:pt>
                <c:pt idx="3943">
                  <c:v>Pfizer EW0161</c:v>
                </c:pt>
                <c:pt idx="3944">
                  <c:v>Pfizer EW0170</c:v>
                </c:pt>
                <c:pt idx="3945">
                  <c:v>Pfizer EW0173</c:v>
                </c:pt>
                <c:pt idx="3946">
                  <c:v>pfizer ew0175</c:v>
                </c:pt>
                <c:pt idx="3947">
                  <c:v>PFIZER EW0187</c:v>
                </c:pt>
                <c:pt idx="3948">
                  <c:v>Pfizer EW0191</c:v>
                </c:pt>
                <c:pt idx="3949">
                  <c:v>Pfizer FC3181</c:v>
                </c:pt>
                <c:pt idx="3950">
                  <c:v>Pfizer FF 2587</c:v>
                </c:pt>
                <c:pt idx="3951">
                  <c:v>Pfizer FF2587</c:v>
                </c:pt>
                <c:pt idx="3952">
                  <c:v>Pfizer FF8839</c:v>
                </c:pt>
                <c:pt idx="3953">
                  <c:v>PFIZER FH8028</c:v>
                </c:pt>
                <c:pt idx="3954">
                  <c:v>pfizer gre737</c:v>
                </c:pt>
                <c:pt idx="3955">
                  <c:v>Pfizer lot # EN</c:v>
                </c:pt>
                <c:pt idx="3956">
                  <c:v>Pfizer Lot # EP</c:v>
                </c:pt>
                <c:pt idx="3957">
                  <c:v>Pfizer Lot # EW</c:v>
                </c:pt>
                <c:pt idx="3958">
                  <c:v>Pfizer Lot EY05</c:v>
                </c:pt>
                <c:pt idx="3959">
                  <c:v>Pfizer RWO191</c:v>
                </c:pt>
                <c:pt idx="3960">
                  <c:v>Pfizer/EL3246</c:v>
                </c:pt>
                <c:pt idx="3961">
                  <c:v>PFIZER0167</c:v>
                </c:pt>
                <c:pt idx="3962">
                  <c:v>PfizerEL9269</c:v>
                </c:pt>
                <c:pt idx="3963">
                  <c:v>Pfizer-ELO142</c:v>
                </c:pt>
                <c:pt idx="3964">
                  <c:v>PfizerEN5318</c:v>
                </c:pt>
                <c:pt idx="3965">
                  <c:v>PFIZEREN6202</c:v>
                </c:pt>
                <c:pt idx="3966">
                  <c:v>PfizerEN6207</c:v>
                </c:pt>
                <c:pt idx="3967">
                  <c:v>PFIZER-EN6207</c:v>
                </c:pt>
                <c:pt idx="3968">
                  <c:v>PFIZEREN6208</c:v>
                </c:pt>
                <c:pt idx="3969">
                  <c:v>Pfizerep7534</c:v>
                </c:pt>
                <c:pt idx="3970">
                  <c:v>PFIZERER8727</c:v>
                </c:pt>
                <c:pt idx="3971">
                  <c:v>pfizerER9201</c:v>
                </c:pt>
                <c:pt idx="3972">
                  <c:v>PFIZEREWO167</c:v>
                </c:pt>
                <c:pt idx="3973">
                  <c:v>Pfizerewo77</c:v>
                </c:pt>
                <c:pt idx="3974">
                  <c:v>PFR</c:v>
                </c:pt>
                <c:pt idx="3975">
                  <c:v>PFR 301358A</c:v>
                </c:pt>
                <c:pt idx="3976">
                  <c:v>PFR El 1283 and</c:v>
                </c:pt>
                <c:pt idx="3977">
                  <c:v>PFR ER8734</c:v>
                </c:pt>
                <c:pt idx="3978">
                  <c:v>PFR; EW0153; 7/</c:v>
                </c:pt>
                <c:pt idx="3979">
                  <c:v>PFREJ1685</c:v>
                </c:pt>
                <c:pt idx="3980">
                  <c:v>PH8020</c:v>
                </c:pt>
                <c:pt idx="3981">
                  <c:v>Pid-01242441</c:v>
                </c:pt>
                <c:pt idx="3982">
                  <c:v>PK9231</c:v>
                </c:pt>
                <c:pt idx="3983">
                  <c:v>please contact</c:v>
                </c:pt>
                <c:pt idx="3984">
                  <c:v>Pns#360</c:v>
                </c:pt>
                <c:pt idx="3985">
                  <c:v>Pt stated wasn'</c:v>
                </c:pt>
                <c:pt idx="3986">
                  <c:v>PZIFER EN 6/98</c:v>
                </c:pt>
                <c:pt idx="3987">
                  <c:v>PZL1283</c:v>
                </c:pt>
                <c:pt idx="3988">
                  <c:v>Q13A21A</c:v>
                </c:pt>
                <c:pt idx="3989">
                  <c:v>Q29A21A</c:v>
                </c:pt>
                <c:pt idx="3990">
                  <c:v>R3181</c:v>
                </c:pt>
                <c:pt idx="3991">
                  <c:v>RA 5190</c:v>
                </c:pt>
                <c:pt idx="3992">
                  <c:v>RA5190</c:v>
                </c:pt>
                <c:pt idx="3993">
                  <c:v>RA6780</c:v>
                </c:pt>
                <c:pt idx="3994">
                  <c:v>RL1284</c:v>
                </c:pt>
                <c:pt idx="3995">
                  <c:v>RL3248</c:v>
                </c:pt>
                <c:pt idx="3996">
                  <c:v>RM9809</c:v>
                </c:pt>
                <c:pt idx="3997">
                  <c:v>Rn6204</c:v>
                </c:pt>
                <c:pt idx="3998">
                  <c:v>RN6208</c:v>
                </c:pt>
                <c:pt idx="3999">
                  <c:v>rS-Ad26</c:v>
                </c:pt>
                <c:pt idx="4000">
                  <c:v>Rx 1420942-00</c:v>
                </c:pt>
                <c:pt idx="4001">
                  <c:v>Rx261443606215</c:v>
                </c:pt>
                <c:pt idx="4002">
                  <c:v>SA6780</c:v>
                </c:pt>
                <c:pt idx="4003">
                  <c:v>SA74E4</c:v>
                </c:pt>
                <c:pt idx="4004">
                  <c:v>Sams Club Pharm</c:v>
                </c:pt>
                <c:pt idx="4005">
                  <c:v>SC3180</c:v>
                </c:pt>
                <c:pt idx="4006">
                  <c:v>SC3181</c:v>
                </c:pt>
                <c:pt idx="4007">
                  <c:v>SC3182</c:v>
                </c:pt>
                <c:pt idx="4008">
                  <c:v>SC3183</c:v>
                </c:pt>
                <c:pt idx="4009">
                  <c:v>SCH</c:v>
                </c:pt>
                <c:pt idx="4010">
                  <c:v>SCH2</c:v>
                </c:pt>
                <c:pt idx="4011">
                  <c:v>Sd0809</c:v>
                </c:pt>
                <c:pt idx="4012">
                  <c:v>SD8448</c:v>
                </c:pt>
                <c:pt idx="4013">
                  <c:v>SE3592</c:v>
                </c:pt>
                <c:pt idx="4014">
                  <c:v>Second dose adm</c:v>
                </c:pt>
                <c:pt idx="4015">
                  <c:v>SEY0584</c:v>
                </c:pt>
                <c:pt idx="4016">
                  <c:v>SH1555218</c:v>
                </c:pt>
                <c:pt idx="4017">
                  <c:v>SH8028</c:v>
                </c:pt>
                <c:pt idx="4018">
                  <c:v>SJCFR EN 6199</c:v>
                </c:pt>
                <c:pt idx="4019">
                  <c:v>SN6202</c:v>
                </c:pt>
                <c:pt idx="4020">
                  <c:v>SS2588</c:v>
                </c:pt>
                <c:pt idx="4021">
                  <c:v>T315653</c:v>
                </c:pt>
                <c:pt idx="4022">
                  <c:v>'t821286'</c:v>
                </c:pt>
                <c:pt idx="4023">
                  <c:v>TC3184</c:v>
                </c:pt>
                <c:pt idx="4024">
                  <c:v>TD7208</c:v>
                </c:pt>
                <c:pt idx="4025">
                  <c:v>TER2613</c:v>
                </c:pt>
                <c:pt idx="4026">
                  <c:v>TH 620</c:v>
                </c:pt>
                <c:pt idx="4027">
                  <c:v>Tmsp70170</c:v>
                </c:pt>
                <c:pt idx="4028">
                  <c:v>TR2613</c:v>
                </c:pt>
                <c:pt idx="4029">
                  <c:v>tr8734</c:v>
                </c:pt>
                <c:pt idx="4030">
                  <c:v>TRANSCRIBED</c:v>
                </c:pt>
                <c:pt idx="4031">
                  <c:v>TRS735</c:v>
                </c:pt>
                <c:pt idx="4032">
                  <c:v>TT lot FC3182.</c:v>
                </c:pt>
                <c:pt idx="4033">
                  <c:v>Tw0171</c:v>
                </c:pt>
                <c:pt idx="4034">
                  <c:v>TW0175</c:v>
                </c:pt>
                <c:pt idx="4035">
                  <c:v>TW0191</c:v>
                </c:pt>
                <c:pt idx="4036">
                  <c:v>two183</c:v>
                </c:pt>
                <c:pt idx="4037">
                  <c:v>TX000999713</c:v>
                </c:pt>
                <c:pt idx="4038">
                  <c:v>U00177</c:v>
                </c:pt>
                <c:pt idx="4039">
                  <c:v>U11L20A</c:v>
                </c:pt>
                <c:pt idx="4040">
                  <c:v>U6RUTVCE8ZQ8U8Z</c:v>
                </c:pt>
                <c:pt idx="4041">
                  <c:v>UCH592671000205</c:v>
                </c:pt>
                <c:pt idx="4042">
                  <c:v>Ui3A21A</c:v>
                </c:pt>
                <c:pt idx="4043">
                  <c:v>uJ769AC</c:v>
                </c:pt>
                <c:pt idx="4044">
                  <c:v>UK</c:v>
                </c:pt>
                <c:pt idx="4045">
                  <c:v>ukn</c:v>
                </c:pt>
                <c:pt idx="4046">
                  <c:v>uknown</c:v>
                </c:pt>
                <c:pt idx="4047">
                  <c:v>UL 0142</c:v>
                </c:pt>
                <c:pt idx="4048">
                  <c:v>unavailable</c:v>
                </c:pt>
                <c:pt idx="4049">
                  <c:v>unavailable (pl</c:v>
                </c:pt>
                <c:pt idx="4050">
                  <c:v>unk</c:v>
                </c:pt>
                <c:pt idx="4051">
                  <c:v>unkn</c:v>
                </c:pt>
                <c:pt idx="4052">
                  <c:v>unkn own</c:v>
                </c:pt>
                <c:pt idx="4053">
                  <c:v>Unknow</c:v>
                </c:pt>
                <c:pt idx="4054">
                  <c:v>unknowm on card</c:v>
                </c:pt>
                <c:pt idx="4055">
                  <c:v>unknown and no</c:v>
                </c:pt>
                <c:pt idx="4056">
                  <c:v>Unknown at this</c:v>
                </c:pt>
                <c:pt idx="4057">
                  <c:v>Unknown Booster</c:v>
                </c:pt>
                <c:pt idx="4058">
                  <c:v>unknown on card</c:v>
                </c:pt>
                <c:pt idx="4059">
                  <c:v>Unknown -Prisma</c:v>
                </c:pt>
                <c:pt idx="4060">
                  <c:v>unknown, check</c:v>
                </c:pt>
                <c:pt idx="4061">
                  <c:v>unknown, commun</c:v>
                </c:pt>
                <c:pt idx="4062">
                  <c:v>unknown, contac</c:v>
                </c:pt>
                <c:pt idx="4063">
                  <c:v>unknown, info n</c:v>
                </c:pt>
                <c:pt idx="4064">
                  <c:v>Unknown, should</c:v>
                </c:pt>
                <c:pt idx="4065">
                  <c:v>Unknown.  Need</c:v>
                </c:pt>
                <c:pt idx="4066">
                  <c:v>Unknown/CVS Whi</c:v>
                </c:pt>
                <c:pt idx="4067">
                  <c:v>unknown/info no</c:v>
                </c:pt>
                <c:pt idx="4068">
                  <c:v>UNKNOWN/NA</c:v>
                </c:pt>
                <c:pt idx="4069">
                  <c:v>unknown1111</c:v>
                </c:pt>
                <c:pt idx="4070">
                  <c:v>unknown-not in</c:v>
                </c:pt>
                <c:pt idx="4071">
                  <c:v>unkown</c:v>
                </c:pt>
                <c:pt idx="4072">
                  <c:v>unsure</c:v>
                </c:pt>
                <c:pt idx="4073">
                  <c:v>V00120</c:v>
                </c:pt>
                <c:pt idx="4074">
                  <c:v>V77C21B</c:v>
                </c:pt>
                <c:pt idx="4075">
                  <c:v>VA7485</c:v>
                </c:pt>
                <c:pt idx="4076">
                  <c:v>VAC31518COV1001</c:v>
                </c:pt>
                <c:pt idx="4077">
                  <c:v>Vaccine 037A21B</c:v>
                </c:pt>
                <c:pt idx="4078">
                  <c:v>vector nr, rs-c</c:v>
                </c:pt>
                <c:pt idx="4079">
                  <c:v>VEL9261</c:v>
                </c:pt>
                <c:pt idx="4080">
                  <c:v>VEL9266</c:v>
                </c:pt>
                <c:pt idx="4081">
                  <c:v>VEN5318</c:v>
                </c:pt>
                <c:pt idx="4082">
                  <c:v>VG5-20992-69001</c:v>
                </c:pt>
                <c:pt idx="4083">
                  <c:v>VO1B21F</c:v>
                </c:pt>
                <c:pt idx="4084">
                  <c:v>VW0107</c:v>
                </c:pt>
                <c:pt idx="4085">
                  <c:v>W 0167</c:v>
                </c:pt>
                <c:pt idx="4086">
                  <c:v>W0153</c:v>
                </c:pt>
                <c:pt idx="4087">
                  <c:v>W1010A21A</c:v>
                </c:pt>
                <c:pt idx="4088">
                  <c:v>WA61Y539</c:v>
                </c:pt>
                <c:pt idx="4089">
                  <c:v>WAB6941</c:v>
                </c:pt>
                <c:pt idx="4090">
                  <c:v>WAG 09297</c:v>
                </c:pt>
                <c:pt idx="4091">
                  <c:v>Wag10149</c:v>
                </c:pt>
                <c:pt idx="4092">
                  <c:v>wag10409</c:v>
                </c:pt>
                <c:pt idx="4093">
                  <c:v>WAG3859</c:v>
                </c:pt>
                <c:pt idx="4094">
                  <c:v>wag5826</c:v>
                </c:pt>
                <c:pt idx="4095">
                  <c:v>Wagg388 FC3181</c:v>
                </c:pt>
                <c:pt idx="4096">
                  <c:v>WAGLY539</c:v>
                </c:pt>
                <c:pt idx="4097">
                  <c:v>WE0150</c:v>
                </c:pt>
                <c:pt idx="4098">
                  <c:v>White Marsh Joh</c:v>
                </c:pt>
                <c:pt idx="4099">
                  <c:v>WHO142</c:v>
                </c:pt>
                <c:pt idx="4100">
                  <c:v>WL1283</c:v>
                </c:pt>
                <c:pt idx="4101">
                  <c:v>WSY86RS56</c:v>
                </c:pt>
                <c:pt idx="4102">
                  <c:v>ww0162</c:v>
                </c:pt>
                <c:pt idx="4103">
                  <c:v>WW0186</c:v>
                </c:pt>
                <c:pt idx="4104">
                  <c:v>x0t1808609</c:v>
                </c:pt>
                <c:pt idx="4105">
                  <c:v>XD98b</c:v>
                </c:pt>
                <c:pt idx="4106">
                  <c:v>xx9267</c:v>
                </c:pt>
                <c:pt idx="4107">
                  <c:v>Xyz</c:v>
                </c:pt>
                <c:pt idx="4108">
                  <c:v>Y13A21A</c:v>
                </c:pt>
                <c:pt idx="4109">
                  <c:v>Z01AZ1A</c:v>
                </c:pt>
                <c:pt idx="4110">
                  <c:v>Z03AZ1A</c:v>
                </c:pt>
                <c:pt idx="4111">
                  <c:v>Z03AZIA</c:v>
                </c:pt>
                <c:pt idx="4112">
                  <c:v>Z06A21A</c:v>
                </c:pt>
                <c:pt idx="4113">
                  <c:v>Z07AZIA</c:v>
                </c:pt>
                <c:pt idx="4114">
                  <c:v>ZL3246</c:v>
                </c:pt>
                <c:pt idx="4115">
                  <c:v>ZR8733</c:v>
                </c:pt>
                <c:pt idx="4116">
                  <c:v>ZTC1095296</c:v>
                </c:pt>
                <c:pt idx="4117">
                  <c:v>ZTC148307</c:v>
                </c:pt>
                <c:pt idx="4118">
                  <c:v>ZTC540693</c:v>
                </c:pt>
                <c:pt idx="4119">
                  <c:v>zw0151</c:v>
                </c:pt>
                <c:pt idx="4120">
                  <c:v>ZW0170</c:v>
                </c:pt>
                <c:pt idx="4121">
                  <c:v>ZW0181</c:v>
                </c:pt>
              </c:strCache>
            </c:strRef>
          </c:cat>
          <c:val>
            <c:numRef>
              <c:f>AllC19V!$P$2:$P$4123</c:f>
              <c:numCache>
                <c:formatCode>General</c:formatCode>
                <c:ptCount val="412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2</c:v>
                </c:pt>
                <c:pt idx="31">
                  <c:v>1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2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2</c:v>
                </c:pt>
                <c:pt idx="41">
                  <c:v>2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2</c:v>
                </c:pt>
                <c:pt idx="50">
                  <c:v>3</c:v>
                </c:pt>
                <c:pt idx="51">
                  <c:v>2</c:v>
                </c:pt>
                <c:pt idx="52">
                  <c:v>1</c:v>
                </c:pt>
                <c:pt idx="53">
                  <c:v>3</c:v>
                </c:pt>
                <c:pt idx="54">
                  <c:v>1</c:v>
                </c:pt>
                <c:pt idx="55">
                  <c:v>1</c:v>
                </c:pt>
                <c:pt idx="56">
                  <c:v>2</c:v>
                </c:pt>
                <c:pt idx="57">
                  <c:v>2</c:v>
                </c:pt>
                <c:pt idx="58">
                  <c:v>1</c:v>
                </c:pt>
                <c:pt idx="59">
                  <c:v>3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2</c:v>
                </c:pt>
                <c:pt idx="66">
                  <c:v>1</c:v>
                </c:pt>
                <c:pt idx="67">
                  <c:v>2</c:v>
                </c:pt>
                <c:pt idx="68">
                  <c:v>1</c:v>
                </c:pt>
                <c:pt idx="69">
                  <c:v>1</c:v>
                </c:pt>
                <c:pt idx="70">
                  <c:v>4</c:v>
                </c:pt>
                <c:pt idx="71">
                  <c:v>1</c:v>
                </c:pt>
                <c:pt idx="72">
                  <c:v>2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2</c:v>
                </c:pt>
                <c:pt idx="91">
                  <c:v>1</c:v>
                </c:pt>
                <c:pt idx="92">
                  <c:v>1</c:v>
                </c:pt>
                <c:pt idx="93">
                  <c:v>2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  <c:pt idx="100">
                  <c:v>1</c:v>
                </c:pt>
                <c:pt idx="101">
                  <c:v>1</c:v>
                </c:pt>
                <c:pt idx="102">
                  <c:v>1</c:v>
                </c:pt>
                <c:pt idx="103">
                  <c:v>1</c:v>
                </c:pt>
                <c:pt idx="104">
                  <c:v>1</c:v>
                </c:pt>
                <c:pt idx="105">
                  <c:v>1</c:v>
                </c:pt>
                <c:pt idx="106">
                  <c:v>1</c:v>
                </c:pt>
                <c:pt idx="107">
                  <c:v>2</c:v>
                </c:pt>
                <c:pt idx="108">
                  <c:v>1</c:v>
                </c:pt>
                <c:pt idx="109">
                  <c:v>1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1</c:v>
                </c:pt>
                <c:pt idx="114">
                  <c:v>1</c:v>
                </c:pt>
                <c:pt idx="115">
                  <c:v>1</c:v>
                </c:pt>
                <c:pt idx="116">
                  <c:v>1</c:v>
                </c:pt>
                <c:pt idx="117">
                  <c:v>1</c:v>
                </c:pt>
                <c:pt idx="118">
                  <c:v>1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2</c:v>
                </c:pt>
                <c:pt idx="139">
                  <c:v>1</c:v>
                </c:pt>
                <c:pt idx="140">
                  <c:v>3</c:v>
                </c:pt>
                <c:pt idx="141">
                  <c:v>4</c:v>
                </c:pt>
                <c:pt idx="142">
                  <c:v>1</c:v>
                </c:pt>
                <c:pt idx="143">
                  <c:v>2</c:v>
                </c:pt>
                <c:pt idx="144">
                  <c:v>1</c:v>
                </c:pt>
                <c:pt idx="145">
                  <c:v>1</c:v>
                </c:pt>
                <c:pt idx="146">
                  <c:v>2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1</c:v>
                </c:pt>
                <c:pt idx="161">
                  <c:v>2</c:v>
                </c:pt>
                <c:pt idx="162">
                  <c:v>1</c:v>
                </c:pt>
                <c:pt idx="163">
                  <c:v>1</c:v>
                </c:pt>
                <c:pt idx="164">
                  <c:v>2</c:v>
                </c:pt>
                <c:pt idx="165">
                  <c:v>1</c:v>
                </c:pt>
                <c:pt idx="166">
                  <c:v>1</c:v>
                </c:pt>
                <c:pt idx="167">
                  <c:v>2</c:v>
                </c:pt>
                <c:pt idx="168">
                  <c:v>1</c:v>
                </c:pt>
                <c:pt idx="169">
                  <c:v>1</c:v>
                </c:pt>
                <c:pt idx="170">
                  <c:v>1</c:v>
                </c:pt>
                <c:pt idx="171">
                  <c:v>1</c:v>
                </c:pt>
                <c:pt idx="172">
                  <c:v>1</c:v>
                </c:pt>
                <c:pt idx="173">
                  <c:v>1</c:v>
                </c:pt>
                <c:pt idx="174">
                  <c:v>1</c:v>
                </c:pt>
                <c:pt idx="175">
                  <c:v>1</c:v>
                </c:pt>
                <c:pt idx="176">
                  <c:v>1</c:v>
                </c:pt>
                <c:pt idx="177">
                  <c:v>1</c:v>
                </c:pt>
                <c:pt idx="178">
                  <c:v>1</c:v>
                </c:pt>
                <c:pt idx="179">
                  <c:v>1</c:v>
                </c:pt>
                <c:pt idx="180">
                  <c:v>1</c:v>
                </c:pt>
                <c:pt idx="181">
                  <c:v>1</c:v>
                </c:pt>
                <c:pt idx="182">
                  <c:v>1</c:v>
                </c:pt>
                <c:pt idx="183">
                  <c:v>1</c:v>
                </c:pt>
                <c:pt idx="184">
                  <c:v>1</c:v>
                </c:pt>
                <c:pt idx="185">
                  <c:v>1</c:v>
                </c:pt>
                <c:pt idx="186">
                  <c:v>1</c:v>
                </c:pt>
                <c:pt idx="187">
                  <c:v>1</c:v>
                </c:pt>
                <c:pt idx="188">
                  <c:v>5</c:v>
                </c:pt>
                <c:pt idx="189">
                  <c:v>3</c:v>
                </c:pt>
                <c:pt idx="190">
                  <c:v>12</c:v>
                </c:pt>
                <c:pt idx="191">
                  <c:v>27</c:v>
                </c:pt>
                <c:pt idx="192">
                  <c:v>5</c:v>
                </c:pt>
                <c:pt idx="193">
                  <c:v>9</c:v>
                </c:pt>
                <c:pt idx="194">
                  <c:v>11</c:v>
                </c:pt>
                <c:pt idx="195">
                  <c:v>19</c:v>
                </c:pt>
                <c:pt idx="196">
                  <c:v>4</c:v>
                </c:pt>
                <c:pt idx="197">
                  <c:v>2</c:v>
                </c:pt>
                <c:pt idx="198">
                  <c:v>1</c:v>
                </c:pt>
                <c:pt idx="199">
                  <c:v>3</c:v>
                </c:pt>
                <c:pt idx="200">
                  <c:v>1</c:v>
                </c:pt>
                <c:pt idx="201">
                  <c:v>1</c:v>
                </c:pt>
                <c:pt idx="202">
                  <c:v>1</c:v>
                </c:pt>
                <c:pt idx="203">
                  <c:v>1</c:v>
                </c:pt>
                <c:pt idx="204">
                  <c:v>1</c:v>
                </c:pt>
                <c:pt idx="205">
                  <c:v>1</c:v>
                </c:pt>
                <c:pt idx="206">
                  <c:v>1</c:v>
                </c:pt>
                <c:pt idx="207">
                  <c:v>1</c:v>
                </c:pt>
                <c:pt idx="208">
                  <c:v>1</c:v>
                </c:pt>
                <c:pt idx="209">
                  <c:v>1</c:v>
                </c:pt>
                <c:pt idx="210">
                  <c:v>1</c:v>
                </c:pt>
                <c:pt idx="211">
                  <c:v>1</c:v>
                </c:pt>
                <c:pt idx="212">
                  <c:v>1</c:v>
                </c:pt>
                <c:pt idx="213">
                  <c:v>1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125</c:v>
                </c:pt>
                <c:pt idx="220">
                  <c:v>72</c:v>
                </c:pt>
                <c:pt idx="221">
                  <c:v>58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210</c:v>
                </c:pt>
                <c:pt idx="227">
                  <c:v>1</c:v>
                </c:pt>
                <c:pt idx="228">
                  <c:v>151</c:v>
                </c:pt>
                <c:pt idx="229">
                  <c:v>180</c:v>
                </c:pt>
                <c:pt idx="230">
                  <c:v>155</c:v>
                </c:pt>
                <c:pt idx="231">
                  <c:v>1</c:v>
                </c:pt>
                <c:pt idx="232">
                  <c:v>238</c:v>
                </c:pt>
                <c:pt idx="233">
                  <c:v>1</c:v>
                </c:pt>
                <c:pt idx="234">
                  <c:v>191</c:v>
                </c:pt>
                <c:pt idx="235">
                  <c:v>2</c:v>
                </c:pt>
                <c:pt idx="236">
                  <c:v>1</c:v>
                </c:pt>
                <c:pt idx="237">
                  <c:v>1</c:v>
                </c:pt>
                <c:pt idx="238">
                  <c:v>1</c:v>
                </c:pt>
                <c:pt idx="239">
                  <c:v>2</c:v>
                </c:pt>
                <c:pt idx="240">
                  <c:v>1</c:v>
                </c:pt>
                <c:pt idx="241">
                  <c:v>1</c:v>
                </c:pt>
                <c:pt idx="242">
                  <c:v>2</c:v>
                </c:pt>
                <c:pt idx="243">
                  <c:v>150</c:v>
                </c:pt>
                <c:pt idx="244">
                  <c:v>1</c:v>
                </c:pt>
                <c:pt idx="245">
                  <c:v>121</c:v>
                </c:pt>
                <c:pt idx="246">
                  <c:v>2</c:v>
                </c:pt>
                <c:pt idx="247">
                  <c:v>121</c:v>
                </c:pt>
                <c:pt idx="248">
                  <c:v>73</c:v>
                </c:pt>
                <c:pt idx="249">
                  <c:v>23</c:v>
                </c:pt>
                <c:pt idx="250">
                  <c:v>22</c:v>
                </c:pt>
                <c:pt idx="251">
                  <c:v>8</c:v>
                </c:pt>
                <c:pt idx="252">
                  <c:v>1</c:v>
                </c:pt>
                <c:pt idx="253">
                  <c:v>25</c:v>
                </c:pt>
                <c:pt idx="254">
                  <c:v>5</c:v>
                </c:pt>
                <c:pt idx="255">
                  <c:v>3</c:v>
                </c:pt>
                <c:pt idx="256">
                  <c:v>20</c:v>
                </c:pt>
                <c:pt idx="257">
                  <c:v>1</c:v>
                </c:pt>
                <c:pt idx="258">
                  <c:v>12</c:v>
                </c:pt>
                <c:pt idx="259">
                  <c:v>33</c:v>
                </c:pt>
                <c:pt idx="260">
                  <c:v>29</c:v>
                </c:pt>
                <c:pt idx="261">
                  <c:v>2</c:v>
                </c:pt>
                <c:pt idx="262">
                  <c:v>14</c:v>
                </c:pt>
                <c:pt idx="263">
                  <c:v>1</c:v>
                </c:pt>
                <c:pt idx="264">
                  <c:v>1</c:v>
                </c:pt>
                <c:pt idx="265">
                  <c:v>1</c:v>
                </c:pt>
                <c:pt idx="266">
                  <c:v>1</c:v>
                </c:pt>
                <c:pt idx="267">
                  <c:v>1</c:v>
                </c:pt>
                <c:pt idx="268">
                  <c:v>1</c:v>
                </c:pt>
                <c:pt idx="269">
                  <c:v>1</c:v>
                </c:pt>
                <c:pt idx="270">
                  <c:v>1</c:v>
                </c:pt>
                <c:pt idx="271">
                  <c:v>1</c:v>
                </c:pt>
                <c:pt idx="272">
                  <c:v>1</c:v>
                </c:pt>
                <c:pt idx="273">
                  <c:v>1</c:v>
                </c:pt>
                <c:pt idx="274">
                  <c:v>1</c:v>
                </c:pt>
                <c:pt idx="275">
                  <c:v>1</c:v>
                </c:pt>
                <c:pt idx="276">
                  <c:v>1</c:v>
                </c:pt>
                <c:pt idx="277">
                  <c:v>1</c:v>
                </c:pt>
                <c:pt idx="278">
                  <c:v>1</c:v>
                </c:pt>
                <c:pt idx="279">
                  <c:v>1</c:v>
                </c:pt>
                <c:pt idx="280">
                  <c:v>1</c:v>
                </c:pt>
                <c:pt idx="281">
                  <c:v>1</c:v>
                </c:pt>
                <c:pt idx="282">
                  <c:v>1</c:v>
                </c:pt>
                <c:pt idx="283">
                  <c:v>1</c:v>
                </c:pt>
                <c:pt idx="284">
                  <c:v>2</c:v>
                </c:pt>
                <c:pt idx="285">
                  <c:v>1</c:v>
                </c:pt>
                <c:pt idx="286">
                  <c:v>1</c:v>
                </c:pt>
                <c:pt idx="287">
                  <c:v>1</c:v>
                </c:pt>
                <c:pt idx="288">
                  <c:v>1</c:v>
                </c:pt>
                <c:pt idx="289">
                  <c:v>1</c:v>
                </c:pt>
                <c:pt idx="290">
                  <c:v>1</c:v>
                </c:pt>
                <c:pt idx="291">
                  <c:v>1</c:v>
                </c:pt>
                <c:pt idx="292">
                  <c:v>1</c:v>
                </c:pt>
                <c:pt idx="293">
                  <c:v>2</c:v>
                </c:pt>
                <c:pt idx="294">
                  <c:v>1</c:v>
                </c:pt>
                <c:pt idx="295">
                  <c:v>2</c:v>
                </c:pt>
                <c:pt idx="296">
                  <c:v>2</c:v>
                </c:pt>
                <c:pt idx="297">
                  <c:v>1</c:v>
                </c:pt>
                <c:pt idx="298">
                  <c:v>1</c:v>
                </c:pt>
                <c:pt idx="299">
                  <c:v>2</c:v>
                </c:pt>
                <c:pt idx="300">
                  <c:v>1</c:v>
                </c:pt>
                <c:pt idx="301">
                  <c:v>1</c:v>
                </c:pt>
                <c:pt idx="302">
                  <c:v>1</c:v>
                </c:pt>
                <c:pt idx="303">
                  <c:v>1</c:v>
                </c:pt>
                <c:pt idx="304">
                  <c:v>1</c:v>
                </c:pt>
                <c:pt idx="305">
                  <c:v>1</c:v>
                </c:pt>
                <c:pt idx="306">
                  <c:v>1</c:v>
                </c:pt>
                <c:pt idx="307">
                  <c:v>1</c:v>
                </c:pt>
                <c:pt idx="308">
                  <c:v>1</c:v>
                </c:pt>
                <c:pt idx="309">
                  <c:v>1</c:v>
                </c:pt>
                <c:pt idx="310">
                  <c:v>2</c:v>
                </c:pt>
                <c:pt idx="311">
                  <c:v>1</c:v>
                </c:pt>
                <c:pt idx="312">
                  <c:v>1</c:v>
                </c:pt>
                <c:pt idx="313">
                  <c:v>1</c:v>
                </c:pt>
                <c:pt idx="314">
                  <c:v>1</c:v>
                </c:pt>
                <c:pt idx="315">
                  <c:v>1</c:v>
                </c:pt>
                <c:pt idx="316">
                  <c:v>1</c:v>
                </c:pt>
                <c:pt idx="317">
                  <c:v>1</c:v>
                </c:pt>
                <c:pt idx="318">
                  <c:v>1</c:v>
                </c:pt>
                <c:pt idx="319">
                  <c:v>1</c:v>
                </c:pt>
                <c:pt idx="320">
                  <c:v>1</c:v>
                </c:pt>
                <c:pt idx="321">
                  <c:v>1</c:v>
                </c:pt>
                <c:pt idx="322">
                  <c:v>1</c:v>
                </c:pt>
                <c:pt idx="323">
                  <c:v>1</c:v>
                </c:pt>
                <c:pt idx="324">
                  <c:v>1</c:v>
                </c:pt>
                <c:pt idx="325">
                  <c:v>1</c:v>
                </c:pt>
                <c:pt idx="326">
                  <c:v>1</c:v>
                </c:pt>
                <c:pt idx="327">
                  <c:v>1</c:v>
                </c:pt>
                <c:pt idx="328">
                  <c:v>1</c:v>
                </c:pt>
                <c:pt idx="329">
                  <c:v>1</c:v>
                </c:pt>
                <c:pt idx="330">
                  <c:v>1</c:v>
                </c:pt>
                <c:pt idx="331">
                  <c:v>1</c:v>
                </c:pt>
                <c:pt idx="332">
                  <c:v>1</c:v>
                </c:pt>
                <c:pt idx="333">
                  <c:v>1</c:v>
                </c:pt>
                <c:pt idx="334">
                  <c:v>1</c:v>
                </c:pt>
                <c:pt idx="335">
                  <c:v>1</c:v>
                </c:pt>
                <c:pt idx="336">
                  <c:v>1</c:v>
                </c:pt>
                <c:pt idx="337">
                  <c:v>1</c:v>
                </c:pt>
                <c:pt idx="338">
                  <c:v>1</c:v>
                </c:pt>
                <c:pt idx="339">
                  <c:v>1</c:v>
                </c:pt>
                <c:pt idx="340">
                  <c:v>2</c:v>
                </c:pt>
                <c:pt idx="341">
                  <c:v>2</c:v>
                </c:pt>
                <c:pt idx="342">
                  <c:v>3</c:v>
                </c:pt>
                <c:pt idx="343">
                  <c:v>1</c:v>
                </c:pt>
                <c:pt idx="344">
                  <c:v>1</c:v>
                </c:pt>
                <c:pt idx="345">
                  <c:v>1</c:v>
                </c:pt>
                <c:pt idx="346">
                  <c:v>1</c:v>
                </c:pt>
                <c:pt idx="347">
                  <c:v>1</c:v>
                </c:pt>
                <c:pt idx="348">
                  <c:v>1</c:v>
                </c:pt>
                <c:pt idx="349">
                  <c:v>1</c:v>
                </c:pt>
                <c:pt idx="350">
                  <c:v>1</c:v>
                </c:pt>
                <c:pt idx="351">
                  <c:v>1</c:v>
                </c:pt>
                <c:pt idx="352">
                  <c:v>1</c:v>
                </c:pt>
                <c:pt idx="353">
                  <c:v>1</c:v>
                </c:pt>
                <c:pt idx="354">
                  <c:v>1</c:v>
                </c:pt>
                <c:pt idx="355">
                  <c:v>1</c:v>
                </c:pt>
                <c:pt idx="356">
                  <c:v>1</c:v>
                </c:pt>
                <c:pt idx="357">
                  <c:v>1</c:v>
                </c:pt>
                <c:pt idx="358">
                  <c:v>1</c:v>
                </c:pt>
                <c:pt idx="359">
                  <c:v>1</c:v>
                </c:pt>
                <c:pt idx="360">
                  <c:v>1</c:v>
                </c:pt>
                <c:pt idx="361">
                  <c:v>1</c:v>
                </c:pt>
                <c:pt idx="362">
                  <c:v>1</c:v>
                </c:pt>
                <c:pt idx="363">
                  <c:v>1</c:v>
                </c:pt>
                <c:pt idx="364">
                  <c:v>2</c:v>
                </c:pt>
                <c:pt idx="365">
                  <c:v>1</c:v>
                </c:pt>
                <c:pt idx="366">
                  <c:v>1</c:v>
                </c:pt>
                <c:pt idx="367">
                  <c:v>1</c:v>
                </c:pt>
                <c:pt idx="368">
                  <c:v>1</c:v>
                </c:pt>
                <c:pt idx="369">
                  <c:v>1</c:v>
                </c:pt>
                <c:pt idx="370">
                  <c:v>1</c:v>
                </c:pt>
                <c:pt idx="371">
                  <c:v>1</c:v>
                </c:pt>
                <c:pt idx="372">
                  <c:v>1</c:v>
                </c:pt>
                <c:pt idx="373">
                  <c:v>1</c:v>
                </c:pt>
                <c:pt idx="374">
                  <c:v>1</c:v>
                </c:pt>
                <c:pt idx="375">
                  <c:v>1</c:v>
                </c:pt>
                <c:pt idx="376">
                  <c:v>1</c:v>
                </c:pt>
                <c:pt idx="377">
                  <c:v>1</c:v>
                </c:pt>
                <c:pt idx="378">
                  <c:v>1</c:v>
                </c:pt>
                <c:pt idx="379">
                  <c:v>2</c:v>
                </c:pt>
                <c:pt idx="380">
                  <c:v>1</c:v>
                </c:pt>
                <c:pt idx="381">
                  <c:v>1</c:v>
                </c:pt>
                <c:pt idx="382">
                  <c:v>1</c:v>
                </c:pt>
                <c:pt idx="383">
                  <c:v>1</c:v>
                </c:pt>
                <c:pt idx="384">
                  <c:v>2</c:v>
                </c:pt>
                <c:pt idx="385">
                  <c:v>1</c:v>
                </c:pt>
                <c:pt idx="386">
                  <c:v>2</c:v>
                </c:pt>
                <c:pt idx="387">
                  <c:v>1</c:v>
                </c:pt>
                <c:pt idx="388">
                  <c:v>1</c:v>
                </c:pt>
                <c:pt idx="389">
                  <c:v>1</c:v>
                </c:pt>
                <c:pt idx="390">
                  <c:v>1</c:v>
                </c:pt>
                <c:pt idx="391">
                  <c:v>1</c:v>
                </c:pt>
                <c:pt idx="392">
                  <c:v>1</c:v>
                </c:pt>
                <c:pt idx="393">
                  <c:v>1</c:v>
                </c:pt>
                <c:pt idx="394">
                  <c:v>1</c:v>
                </c:pt>
                <c:pt idx="395">
                  <c:v>1</c:v>
                </c:pt>
                <c:pt idx="396">
                  <c:v>1</c:v>
                </c:pt>
                <c:pt idx="397">
                  <c:v>1</c:v>
                </c:pt>
                <c:pt idx="398">
                  <c:v>17</c:v>
                </c:pt>
                <c:pt idx="399">
                  <c:v>1</c:v>
                </c:pt>
                <c:pt idx="400">
                  <c:v>1</c:v>
                </c:pt>
                <c:pt idx="401">
                  <c:v>2</c:v>
                </c:pt>
                <c:pt idx="402">
                  <c:v>1</c:v>
                </c:pt>
                <c:pt idx="403">
                  <c:v>1</c:v>
                </c:pt>
                <c:pt idx="404">
                  <c:v>1</c:v>
                </c:pt>
                <c:pt idx="405">
                  <c:v>2</c:v>
                </c:pt>
                <c:pt idx="406">
                  <c:v>1</c:v>
                </c:pt>
                <c:pt idx="407">
                  <c:v>2</c:v>
                </c:pt>
                <c:pt idx="408">
                  <c:v>1</c:v>
                </c:pt>
                <c:pt idx="409">
                  <c:v>1</c:v>
                </c:pt>
                <c:pt idx="410">
                  <c:v>2</c:v>
                </c:pt>
                <c:pt idx="411">
                  <c:v>1</c:v>
                </c:pt>
                <c:pt idx="412">
                  <c:v>1</c:v>
                </c:pt>
                <c:pt idx="413">
                  <c:v>1</c:v>
                </c:pt>
                <c:pt idx="414">
                  <c:v>1</c:v>
                </c:pt>
                <c:pt idx="415">
                  <c:v>1</c:v>
                </c:pt>
                <c:pt idx="416">
                  <c:v>1</c:v>
                </c:pt>
                <c:pt idx="417">
                  <c:v>3</c:v>
                </c:pt>
                <c:pt idx="418">
                  <c:v>1</c:v>
                </c:pt>
                <c:pt idx="419">
                  <c:v>107</c:v>
                </c:pt>
                <c:pt idx="420">
                  <c:v>1</c:v>
                </c:pt>
                <c:pt idx="421">
                  <c:v>2</c:v>
                </c:pt>
                <c:pt idx="422">
                  <c:v>1</c:v>
                </c:pt>
                <c:pt idx="423">
                  <c:v>1</c:v>
                </c:pt>
                <c:pt idx="424">
                  <c:v>1</c:v>
                </c:pt>
                <c:pt idx="425">
                  <c:v>122</c:v>
                </c:pt>
                <c:pt idx="426">
                  <c:v>1</c:v>
                </c:pt>
                <c:pt idx="427">
                  <c:v>2</c:v>
                </c:pt>
                <c:pt idx="428">
                  <c:v>1</c:v>
                </c:pt>
                <c:pt idx="429">
                  <c:v>73</c:v>
                </c:pt>
                <c:pt idx="430">
                  <c:v>3</c:v>
                </c:pt>
                <c:pt idx="431">
                  <c:v>1</c:v>
                </c:pt>
                <c:pt idx="432">
                  <c:v>1</c:v>
                </c:pt>
                <c:pt idx="433">
                  <c:v>1</c:v>
                </c:pt>
                <c:pt idx="434">
                  <c:v>1</c:v>
                </c:pt>
                <c:pt idx="435">
                  <c:v>2</c:v>
                </c:pt>
                <c:pt idx="436">
                  <c:v>2</c:v>
                </c:pt>
                <c:pt idx="437">
                  <c:v>1</c:v>
                </c:pt>
                <c:pt idx="438">
                  <c:v>1</c:v>
                </c:pt>
                <c:pt idx="439">
                  <c:v>1</c:v>
                </c:pt>
                <c:pt idx="440">
                  <c:v>1</c:v>
                </c:pt>
                <c:pt idx="441">
                  <c:v>3</c:v>
                </c:pt>
                <c:pt idx="442">
                  <c:v>139</c:v>
                </c:pt>
                <c:pt idx="443">
                  <c:v>2</c:v>
                </c:pt>
                <c:pt idx="444">
                  <c:v>1</c:v>
                </c:pt>
                <c:pt idx="445">
                  <c:v>1</c:v>
                </c:pt>
                <c:pt idx="446">
                  <c:v>1</c:v>
                </c:pt>
                <c:pt idx="447">
                  <c:v>121</c:v>
                </c:pt>
                <c:pt idx="448">
                  <c:v>1</c:v>
                </c:pt>
                <c:pt idx="449">
                  <c:v>1</c:v>
                </c:pt>
                <c:pt idx="450">
                  <c:v>1</c:v>
                </c:pt>
                <c:pt idx="451">
                  <c:v>1</c:v>
                </c:pt>
                <c:pt idx="452">
                  <c:v>1</c:v>
                </c:pt>
                <c:pt idx="453">
                  <c:v>82</c:v>
                </c:pt>
                <c:pt idx="454">
                  <c:v>1</c:v>
                </c:pt>
                <c:pt idx="455">
                  <c:v>1</c:v>
                </c:pt>
                <c:pt idx="456">
                  <c:v>1</c:v>
                </c:pt>
                <c:pt idx="457">
                  <c:v>1</c:v>
                </c:pt>
                <c:pt idx="458">
                  <c:v>1</c:v>
                </c:pt>
                <c:pt idx="459">
                  <c:v>12</c:v>
                </c:pt>
                <c:pt idx="460">
                  <c:v>1</c:v>
                </c:pt>
                <c:pt idx="461">
                  <c:v>1</c:v>
                </c:pt>
                <c:pt idx="462">
                  <c:v>2</c:v>
                </c:pt>
                <c:pt idx="463">
                  <c:v>1</c:v>
                </c:pt>
                <c:pt idx="464">
                  <c:v>1</c:v>
                </c:pt>
                <c:pt idx="465">
                  <c:v>1</c:v>
                </c:pt>
                <c:pt idx="466">
                  <c:v>1</c:v>
                </c:pt>
                <c:pt idx="467">
                  <c:v>4</c:v>
                </c:pt>
                <c:pt idx="468">
                  <c:v>1</c:v>
                </c:pt>
                <c:pt idx="469">
                  <c:v>1</c:v>
                </c:pt>
                <c:pt idx="470">
                  <c:v>1</c:v>
                </c:pt>
                <c:pt idx="471">
                  <c:v>113</c:v>
                </c:pt>
                <c:pt idx="472">
                  <c:v>1</c:v>
                </c:pt>
                <c:pt idx="473">
                  <c:v>1</c:v>
                </c:pt>
                <c:pt idx="474">
                  <c:v>139</c:v>
                </c:pt>
                <c:pt idx="475">
                  <c:v>1</c:v>
                </c:pt>
                <c:pt idx="476">
                  <c:v>1</c:v>
                </c:pt>
                <c:pt idx="477">
                  <c:v>1</c:v>
                </c:pt>
                <c:pt idx="478">
                  <c:v>1</c:v>
                </c:pt>
                <c:pt idx="479">
                  <c:v>1</c:v>
                </c:pt>
                <c:pt idx="480">
                  <c:v>58</c:v>
                </c:pt>
                <c:pt idx="481">
                  <c:v>1</c:v>
                </c:pt>
                <c:pt idx="482">
                  <c:v>2</c:v>
                </c:pt>
                <c:pt idx="483">
                  <c:v>2</c:v>
                </c:pt>
                <c:pt idx="484">
                  <c:v>1</c:v>
                </c:pt>
                <c:pt idx="485">
                  <c:v>2</c:v>
                </c:pt>
                <c:pt idx="486">
                  <c:v>1</c:v>
                </c:pt>
                <c:pt idx="487">
                  <c:v>1</c:v>
                </c:pt>
                <c:pt idx="488">
                  <c:v>1</c:v>
                </c:pt>
                <c:pt idx="489">
                  <c:v>1</c:v>
                </c:pt>
                <c:pt idx="490">
                  <c:v>1</c:v>
                </c:pt>
                <c:pt idx="491">
                  <c:v>1</c:v>
                </c:pt>
                <c:pt idx="492">
                  <c:v>1</c:v>
                </c:pt>
                <c:pt idx="493">
                  <c:v>56</c:v>
                </c:pt>
                <c:pt idx="494">
                  <c:v>5</c:v>
                </c:pt>
                <c:pt idx="495">
                  <c:v>19</c:v>
                </c:pt>
                <c:pt idx="496">
                  <c:v>1</c:v>
                </c:pt>
                <c:pt idx="497">
                  <c:v>1</c:v>
                </c:pt>
                <c:pt idx="498">
                  <c:v>2</c:v>
                </c:pt>
                <c:pt idx="499">
                  <c:v>2</c:v>
                </c:pt>
                <c:pt idx="500">
                  <c:v>1</c:v>
                </c:pt>
                <c:pt idx="501">
                  <c:v>194</c:v>
                </c:pt>
                <c:pt idx="502">
                  <c:v>1</c:v>
                </c:pt>
                <c:pt idx="503">
                  <c:v>1</c:v>
                </c:pt>
                <c:pt idx="504">
                  <c:v>1</c:v>
                </c:pt>
                <c:pt idx="505">
                  <c:v>1</c:v>
                </c:pt>
                <c:pt idx="506">
                  <c:v>1</c:v>
                </c:pt>
                <c:pt idx="507">
                  <c:v>6</c:v>
                </c:pt>
                <c:pt idx="508">
                  <c:v>1</c:v>
                </c:pt>
                <c:pt idx="509">
                  <c:v>1</c:v>
                </c:pt>
                <c:pt idx="510">
                  <c:v>48</c:v>
                </c:pt>
                <c:pt idx="511">
                  <c:v>1</c:v>
                </c:pt>
                <c:pt idx="512">
                  <c:v>1</c:v>
                </c:pt>
                <c:pt idx="513">
                  <c:v>1</c:v>
                </c:pt>
                <c:pt idx="514">
                  <c:v>1</c:v>
                </c:pt>
                <c:pt idx="515">
                  <c:v>1</c:v>
                </c:pt>
                <c:pt idx="516">
                  <c:v>1</c:v>
                </c:pt>
                <c:pt idx="517">
                  <c:v>1</c:v>
                </c:pt>
                <c:pt idx="518">
                  <c:v>5</c:v>
                </c:pt>
                <c:pt idx="519">
                  <c:v>1</c:v>
                </c:pt>
                <c:pt idx="520">
                  <c:v>1</c:v>
                </c:pt>
                <c:pt idx="521">
                  <c:v>1</c:v>
                </c:pt>
                <c:pt idx="522">
                  <c:v>1</c:v>
                </c:pt>
                <c:pt idx="523">
                  <c:v>2</c:v>
                </c:pt>
                <c:pt idx="524">
                  <c:v>1</c:v>
                </c:pt>
                <c:pt idx="525">
                  <c:v>131</c:v>
                </c:pt>
                <c:pt idx="526">
                  <c:v>1</c:v>
                </c:pt>
                <c:pt idx="527">
                  <c:v>1</c:v>
                </c:pt>
                <c:pt idx="528">
                  <c:v>1</c:v>
                </c:pt>
                <c:pt idx="529">
                  <c:v>2</c:v>
                </c:pt>
                <c:pt idx="530">
                  <c:v>1</c:v>
                </c:pt>
                <c:pt idx="531">
                  <c:v>1</c:v>
                </c:pt>
                <c:pt idx="532">
                  <c:v>1</c:v>
                </c:pt>
                <c:pt idx="533">
                  <c:v>57</c:v>
                </c:pt>
                <c:pt idx="534">
                  <c:v>1</c:v>
                </c:pt>
                <c:pt idx="535">
                  <c:v>1</c:v>
                </c:pt>
                <c:pt idx="536">
                  <c:v>2</c:v>
                </c:pt>
                <c:pt idx="537">
                  <c:v>29</c:v>
                </c:pt>
                <c:pt idx="538">
                  <c:v>1</c:v>
                </c:pt>
                <c:pt idx="539">
                  <c:v>1</c:v>
                </c:pt>
                <c:pt idx="540">
                  <c:v>1</c:v>
                </c:pt>
                <c:pt idx="541">
                  <c:v>139</c:v>
                </c:pt>
                <c:pt idx="542">
                  <c:v>1</c:v>
                </c:pt>
                <c:pt idx="543">
                  <c:v>1</c:v>
                </c:pt>
                <c:pt idx="544">
                  <c:v>1</c:v>
                </c:pt>
                <c:pt idx="545">
                  <c:v>1</c:v>
                </c:pt>
                <c:pt idx="546">
                  <c:v>1</c:v>
                </c:pt>
                <c:pt idx="547">
                  <c:v>1</c:v>
                </c:pt>
                <c:pt idx="548">
                  <c:v>1</c:v>
                </c:pt>
                <c:pt idx="549">
                  <c:v>3</c:v>
                </c:pt>
                <c:pt idx="550">
                  <c:v>1</c:v>
                </c:pt>
                <c:pt idx="551">
                  <c:v>1</c:v>
                </c:pt>
                <c:pt idx="552">
                  <c:v>1</c:v>
                </c:pt>
                <c:pt idx="553">
                  <c:v>1</c:v>
                </c:pt>
                <c:pt idx="554">
                  <c:v>1</c:v>
                </c:pt>
                <c:pt idx="555">
                  <c:v>117</c:v>
                </c:pt>
                <c:pt idx="556">
                  <c:v>1</c:v>
                </c:pt>
                <c:pt idx="557">
                  <c:v>1</c:v>
                </c:pt>
                <c:pt idx="558">
                  <c:v>1</c:v>
                </c:pt>
                <c:pt idx="559">
                  <c:v>1</c:v>
                </c:pt>
                <c:pt idx="560">
                  <c:v>73</c:v>
                </c:pt>
                <c:pt idx="561">
                  <c:v>3</c:v>
                </c:pt>
                <c:pt idx="562">
                  <c:v>5</c:v>
                </c:pt>
                <c:pt idx="563">
                  <c:v>1</c:v>
                </c:pt>
                <c:pt idx="564">
                  <c:v>2</c:v>
                </c:pt>
                <c:pt idx="565">
                  <c:v>2</c:v>
                </c:pt>
                <c:pt idx="566">
                  <c:v>1</c:v>
                </c:pt>
                <c:pt idx="567">
                  <c:v>213</c:v>
                </c:pt>
                <c:pt idx="568">
                  <c:v>1</c:v>
                </c:pt>
                <c:pt idx="569">
                  <c:v>1</c:v>
                </c:pt>
                <c:pt idx="570">
                  <c:v>1</c:v>
                </c:pt>
                <c:pt idx="571">
                  <c:v>3</c:v>
                </c:pt>
                <c:pt idx="572">
                  <c:v>1</c:v>
                </c:pt>
                <c:pt idx="573">
                  <c:v>1</c:v>
                </c:pt>
                <c:pt idx="574">
                  <c:v>3</c:v>
                </c:pt>
                <c:pt idx="575">
                  <c:v>2</c:v>
                </c:pt>
                <c:pt idx="576">
                  <c:v>1</c:v>
                </c:pt>
                <c:pt idx="577">
                  <c:v>1</c:v>
                </c:pt>
                <c:pt idx="578">
                  <c:v>1</c:v>
                </c:pt>
                <c:pt idx="579">
                  <c:v>1</c:v>
                </c:pt>
                <c:pt idx="580">
                  <c:v>1</c:v>
                </c:pt>
                <c:pt idx="581">
                  <c:v>2</c:v>
                </c:pt>
                <c:pt idx="582">
                  <c:v>1</c:v>
                </c:pt>
                <c:pt idx="583">
                  <c:v>1</c:v>
                </c:pt>
                <c:pt idx="584">
                  <c:v>1</c:v>
                </c:pt>
                <c:pt idx="585">
                  <c:v>2</c:v>
                </c:pt>
                <c:pt idx="586">
                  <c:v>1</c:v>
                </c:pt>
                <c:pt idx="587">
                  <c:v>1</c:v>
                </c:pt>
                <c:pt idx="588">
                  <c:v>1</c:v>
                </c:pt>
                <c:pt idx="589">
                  <c:v>1</c:v>
                </c:pt>
                <c:pt idx="590">
                  <c:v>1</c:v>
                </c:pt>
                <c:pt idx="591">
                  <c:v>14</c:v>
                </c:pt>
                <c:pt idx="592">
                  <c:v>27</c:v>
                </c:pt>
                <c:pt idx="593">
                  <c:v>1</c:v>
                </c:pt>
                <c:pt idx="594">
                  <c:v>1</c:v>
                </c:pt>
                <c:pt idx="595">
                  <c:v>62</c:v>
                </c:pt>
                <c:pt idx="596">
                  <c:v>1</c:v>
                </c:pt>
                <c:pt idx="597">
                  <c:v>2</c:v>
                </c:pt>
                <c:pt idx="598">
                  <c:v>1</c:v>
                </c:pt>
                <c:pt idx="599">
                  <c:v>54</c:v>
                </c:pt>
                <c:pt idx="600">
                  <c:v>1</c:v>
                </c:pt>
                <c:pt idx="601">
                  <c:v>5</c:v>
                </c:pt>
                <c:pt idx="602">
                  <c:v>1</c:v>
                </c:pt>
                <c:pt idx="603">
                  <c:v>1</c:v>
                </c:pt>
                <c:pt idx="604">
                  <c:v>1</c:v>
                </c:pt>
                <c:pt idx="605">
                  <c:v>1</c:v>
                </c:pt>
                <c:pt idx="606">
                  <c:v>61</c:v>
                </c:pt>
                <c:pt idx="607">
                  <c:v>1</c:v>
                </c:pt>
                <c:pt idx="608">
                  <c:v>1</c:v>
                </c:pt>
                <c:pt idx="609">
                  <c:v>18</c:v>
                </c:pt>
                <c:pt idx="610">
                  <c:v>1</c:v>
                </c:pt>
                <c:pt idx="611">
                  <c:v>2</c:v>
                </c:pt>
                <c:pt idx="612">
                  <c:v>2</c:v>
                </c:pt>
                <c:pt idx="613">
                  <c:v>1</c:v>
                </c:pt>
                <c:pt idx="614">
                  <c:v>1</c:v>
                </c:pt>
                <c:pt idx="615">
                  <c:v>1</c:v>
                </c:pt>
                <c:pt idx="616">
                  <c:v>1</c:v>
                </c:pt>
                <c:pt idx="617">
                  <c:v>1</c:v>
                </c:pt>
                <c:pt idx="618">
                  <c:v>1</c:v>
                </c:pt>
                <c:pt idx="619">
                  <c:v>1</c:v>
                </c:pt>
                <c:pt idx="620">
                  <c:v>1</c:v>
                </c:pt>
                <c:pt idx="621">
                  <c:v>1</c:v>
                </c:pt>
                <c:pt idx="622">
                  <c:v>1</c:v>
                </c:pt>
                <c:pt idx="623">
                  <c:v>1</c:v>
                </c:pt>
                <c:pt idx="624">
                  <c:v>3</c:v>
                </c:pt>
                <c:pt idx="625">
                  <c:v>2</c:v>
                </c:pt>
                <c:pt idx="626">
                  <c:v>1</c:v>
                </c:pt>
                <c:pt idx="627">
                  <c:v>1</c:v>
                </c:pt>
                <c:pt idx="628">
                  <c:v>2</c:v>
                </c:pt>
                <c:pt idx="629">
                  <c:v>2</c:v>
                </c:pt>
                <c:pt idx="630">
                  <c:v>199</c:v>
                </c:pt>
                <c:pt idx="631">
                  <c:v>1</c:v>
                </c:pt>
                <c:pt idx="632">
                  <c:v>1</c:v>
                </c:pt>
                <c:pt idx="633">
                  <c:v>1</c:v>
                </c:pt>
                <c:pt idx="634">
                  <c:v>1</c:v>
                </c:pt>
                <c:pt idx="635">
                  <c:v>1</c:v>
                </c:pt>
                <c:pt idx="636">
                  <c:v>1</c:v>
                </c:pt>
                <c:pt idx="637">
                  <c:v>2</c:v>
                </c:pt>
                <c:pt idx="638">
                  <c:v>1</c:v>
                </c:pt>
                <c:pt idx="639">
                  <c:v>260</c:v>
                </c:pt>
                <c:pt idx="640">
                  <c:v>1</c:v>
                </c:pt>
                <c:pt idx="641">
                  <c:v>1</c:v>
                </c:pt>
                <c:pt idx="642">
                  <c:v>2</c:v>
                </c:pt>
                <c:pt idx="643">
                  <c:v>1</c:v>
                </c:pt>
                <c:pt idx="644">
                  <c:v>1</c:v>
                </c:pt>
                <c:pt idx="645">
                  <c:v>4</c:v>
                </c:pt>
                <c:pt idx="646">
                  <c:v>1</c:v>
                </c:pt>
                <c:pt idx="647">
                  <c:v>1</c:v>
                </c:pt>
                <c:pt idx="648">
                  <c:v>1</c:v>
                </c:pt>
                <c:pt idx="649">
                  <c:v>1</c:v>
                </c:pt>
                <c:pt idx="650">
                  <c:v>1</c:v>
                </c:pt>
                <c:pt idx="651">
                  <c:v>4</c:v>
                </c:pt>
                <c:pt idx="652">
                  <c:v>2</c:v>
                </c:pt>
                <c:pt idx="653">
                  <c:v>1</c:v>
                </c:pt>
                <c:pt idx="654">
                  <c:v>1</c:v>
                </c:pt>
                <c:pt idx="655">
                  <c:v>3</c:v>
                </c:pt>
                <c:pt idx="656">
                  <c:v>1</c:v>
                </c:pt>
                <c:pt idx="657">
                  <c:v>2</c:v>
                </c:pt>
                <c:pt idx="658">
                  <c:v>1</c:v>
                </c:pt>
                <c:pt idx="659">
                  <c:v>1</c:v>
                </c:pt>
                <c:pt idx="660">
                  <c:v>1</c:v>
                </c:pt>
                <c:pt idx="661">
                  <c:v>1</c:v>
                </c:pt>
                <c:pt idx="662">
                  <c:v>4</c:v>
                </c:pt>
                <c:pt idx="663">
                  <c:v>1</c:v>
                </c:pt>
                <c:pt idx="664">
                  <c:v>1</c:v>
                </c:pt>
                <c:pt idx="665">
                  <c:v>227</c:v>
                </c:pt>
                <c:pt idx="666">
                  <c:v>1</c:v>
                </c:pt>
                <c:pt idx="667">
                  <c:v>1</c:v>
                </c:pt>
                <c:pt idx="668">
                  <c:v>1</c:v>
                </c:pt>
                <c:pt idx="669">
                  <c:v>4</c:v>
                </c:pt>
                <c:pt idx="670">
                  <c:v>1</c:v>
                </c:pt>
                <c:pt idx="671">
                  <c:v>1</c:v>
                </c:pt>
                <c:pt idx="672">
                  <c:v>20</c:v>
                </c:pt>
                <c:pt idx="673">
                  <c:v>1</c:v>
                </c:pt>
                <c:pt idx="674">
                  <c:v>14</c:v>
                </c:pt>
                <c:pt idx="675">
                  <c:v>2</c:v>
                </c:pt>
                <c:pt idx="676">
                  <c:v>1</c:v>
                </c:pt>
                <c:pt idx="677">
                  <c:v>2</c:v>
                </c:pt>
                <c:pt idx="678">
                  <c:v>206</c:v>
                </c:pt>
                <c:pt idx="679">
                  <c:v>1</c:v>
                </c:pt>
                <c:pt idx="680">
                  <c:v>1</c:v>
                </c:pt>
                <c:pt idx="681">
                  <c:v>4</c:v>
                </c:pt>
                <c:pt idx="682">
                  <c:v>1</c:v>
                </c:pt>
                <c:pt idx="683">
                  <c:v>1</c:v>
                </c:pt>
                <c:pt idx="684">
                  <c:v>1</c:v>
                </c:pt>
                <c:pt idx="685">
                  <c:v>173</c:v>
                </c:pt>
                <c:pt idx="686">
                  <c:v>1</c:v>
                </c:pt>
                <c:pt idx="687">
                  <c:v>1</c:v>
                </c:pt>
                <c:pt idx="688">
                  <c:v>2</c:v>
                </c:pt>
                <c:pt idx="689">
                  <c:v>1</c:v>
                </c:pt>
                <c:pt idx="690">
                  <c:v>1</c:v>
                </c:pt>
                <c:pt idx="691">
                  <c:v>1</c:v>
                </c:pt>
                <c:pt idx="692">
                  <c:v>1</c:v>
                </c:pt>
                <c:pt idx="693">
                  <c:v>6</c:v>
                </c:pt>
                <c:pt idx="694">
                  <c:v>194</c:v>
                </c:pt>
                <c:pt idx="695">
                  <c:v>1</c:v>
                </c:pt>
                <c:pt idx="696">
                  <c:v>1</c:v>
                </c:pt>
                <c:pt idx="697">
                  <c:v>1</c:v>
                </c:pt>
                <c:pt idx="698">
                  <c:v>3</c:v>
                </c:pt>
                <c:pt idx="699">
                  <c:v>1</c:v>
                </c:pt>
                <c:pt idx="700">
                  <c:v>1</c:v>
                </c:pt>
                <c:pt idx="701">
                  <c:v>1</c:v>
                </c:pt>
                <c:pt idx="702">
                  <c:v>8</c:v>
                </c:pt>
                <c:pt idx="703">
                  <c:v>1</c:v>
                </c:pt>
                <c:pt idx="704">
                  <c:v>2</c:v>
                </c:pt>
                <c:pt idx="705">
                  <c:v>1</c:v>
                </c:pt>
                <c:pt idx="706">
                  <c:v>1</c:v>
                </c:pt>
                <c:pt idx="707">
                  <c:v>2</c:v>
                </c:pt>
                <c:pt idx="708">
                  <c:v>1</c:v>
                </c:pt>
                <c:pt idx="709">
                  <c:v>1</c:v>
                </c:pt>
                <c:pt idx="710">
                  <c:v>2</c:v>
                </c:pt>
                <c:pt idx="711">
                  <c:v>3</c:v>
                </c:pt>
                <c:pt idx="712">
                  <c:v>152</c:v>
                </c:pt>
                <c:pt idx="713">
                  <c:v>1</c:v>
                </c:pt>
                <c:pt idx="714">
                  <c:v>1</c:v>
                </c:pt>
                <c:pt idx="715">
                  <c:v>1</c:v>
                </c:pt>
                <c:pt idx="716">
                  <c:v>1</c:v>
                </c:pt>
                <c:pt idx="717">
                  <c:v>1</c:v>
                </c:pt>
                <c:pt idx="718">
                  <c:v>1</c:v>
                </c:pt>
                <c:pt idx="719">
                  <c:v>10</c:v>
                </c:pt>
                <c:pt idx="720">
                  <c:v>4</c:v>
                </c:pt>
                <c:pt idx="721">
                  <c:v>1</c:v>
                </c:pt>
                <c:pt idx="722">
                  <c:v>1</c:v>
                </c:pt>
                <c:pt idx="723">
                  <c:v>1</c:v>
                </c:pt>
                <c:pt idx="724">
                  <c:v>1</c:v>
                </c:pt>
                <c:pt idx="725">
                  <c:v>1</c:v>
                </c:pt>
                <c:pt idx="726">
                  <c:v>260</c:v>
                </c:pt>
                <c:pt idx="727">
                  <c:v>1</c:v>
                </c:pt>
                <c:pt idx="728">
                  <c:v>1</c:v>
                </c:pt>
                <c:pt idx="729">
                  <c:v>1</c:v>
                </c:pt>
                <c:pt idx="730">
                  <c:v>3</c:v>
                </c:pt>
                <c:pt idx="731">
                  <c:v>1</c:v>
                </c:pt>
                <c:pt idx="732">
                  <c:v>3</c:v>
                </c:pt>
                <c:pt idx="733">
                  <c:v>1</c:v>
                </c:pt>
                <c:pt idx="734">
                  <c:v>1</c:v>
                </c:pt>
                <c:pt idx="735">
                  <c:v>1</c:v>
                </c:pt>
                <c:pt idx="736">
                  <c:v>246</c:v>
                </c:pt>
                <c:pt idx="737">
                  <c:v>1</c:v>
                </c:pt>
                <c:pt idx="738">
                  <c:v>1</c:v>
                </c:pt>
                <c:pt idx="739">
                  <c:v>3</c:v>
                </c:pt>
                <c:pt idx="740">
                  <c:v>3</c:v>
                </c:pt>
                <c:pt idx="741">
                  <c:v>1</c:v>
                </c:pt>
                <c:pt idx="742">
                  <c:v>1</c:v>
                </c:pt>
                <c:pt idx="743">
                  <c:v>1</c:v>
                </c:pt>
                <c:pt idx="744">
                  <c:v>1</c:v>
                </c:pt>
                <c:pt idx="745">
                  <c:v>3</c:v>
                </c:pt>
                <c:pt idx="746">
                  <c:v>1</c:v>
                </c:pt>
                <c:pt idx="747">
                  <c:v>1</c:v>
                </c:pt>
                <c:pt idx="748">
                  <c:v>1</c:v>
                </c:pt>
                <c:pt idx="749">
                  <c:v>1</c:v>
                </c:pt>
                <c:pt idx="750">
                  <c:v>2</c:v>
                </c:pt>
                <c:pt idx="751">
                  <c:v>1</c:v>
                </c:pt>
                <c:pt idx="752">
                  <c:v>1</c:v>
                </c:pt>
                <c:pt idx="753">
                  <c:v>1</c:v>
                </c:pt>
                <c:pt idx="754">
                  <c:v>1</c:v>
                </c:pt>
                <c:pt idx="755">
                  <c:v>182</c:v>
                </c:pt>
                <c:pt idx="756">
                  <c:v>1</c:v>
                </c:pt>
                <c:pt idx="757">
                  <c:v>1</c:v>
                </c:pt>
                <c:pt idx="758">
                  <c:v>2</c:v>
                </c:pt>
                <c:pt idx="759">
                  <c:v>1</c:v>
                </c:pt>
                <c:pt idx="760">
                  <c:v>1</c:v>
                </c:pt>
                <c:pt idx="761">
                  <c:v>8</c:v>
                </c:pt>
                <c:pt idx="762">
                  <c:v>1</c:v>
                </c:pt>
                <c:pt idx="763">
                  <c:v>1</c:v>
                </c:pt>
                <c:pt idx="764">
                  <c:v>1</c:v>
                </c:pt>
                <c:pt idx="765">
                  <c:v>1</c:v>
                </c:pt>
                <c:pt idx="766">
                  <c:v>1</c:v>
                </c:pt>
                <c:pt idx="767">
                  <c:v>274</c:v>
                </c:pt>
                <c:pt idx="768">
                  <c:v>1</c:v>
                </c:pt>
                <c:pt idx="769">
                  <c:v>1</c:v>
                </c:pt>
                <c:pt idx="770">
                  <c:v>1</c:v>
                </c:pt>
                <c:pt idx="771">
                  <c:v>1</c:v>
                </c:pt>
                <c:pt idx="772">
                  <c:v>2</c:v>
                </c:pt>
                <c:pt idx="773">
                  <c:v>2</c:v>
                </c:pt>
                <c:pt idx="774">
                  <c:v>1</c:v>
                </c:pt>
                <c:pt idx="775">
                  <c:v>1</c:v>
                </c:pt>
                <c:pt idx="776">
                  <c:v>2</c:v>
                </c:pt>
                <c:pt idx="777">
                  <c:v>1</c:v>
                </c:pt>
                <c:pt idx="778">
                  <c:v>2</c:v>
                </c:pt>
                <c:pt idx="779">
                  <c:v>1</c:v>
                </c:pt>
                <c:pt idx="780">
                  <c:v>1</c:v>
                </c:pt>
                <c:pt idx="781">
                  <c:v>1</c:v>
                </c:pt>
                <c:pt idx="782">
                  <c:v>1</c:v>
                </c:pt>
                <c:pt idx="783">
                  <c:v>214</c:v>
                </c:pt>
                <c:pt idx="784">
                  <c:v>1</c:v>
                </c:pt>
                <c:pt idx="785">
                  <c:v>1</c:v>
                </c:pt>
                <c:pt idx="786">
                  <c:v>2</c:v>
                </c:pt>
                <c:pt idx="787">
                  <c:v>1</c:v>
                </c:pt>
                <c:pt idx="788">
                  <c:v>1</c:v>
                </c:pt>
                <c:pt idx="789">
                  <c:v>1</c:v>
                </c:pt>
                <c:pt idx="790">
                  <c:v>1</c:v>
                </c:pt>
                <c:pt idx="791">
                  <c:v>1</c:v>
                </c:pt>
                <c:pt idx="792">
                  <c:v>1</c:v>
                </c:pt>
                <c:pt idx="793">
                  <c:v>1</c:v>
                </c:pt>
                <c:pt idx="794">
                  <c:v>1</c:v>
                </c:pt>
                <c:pt idx="795">
                  <c:v>1</c:v>
                </c:pt>
                <c:pt idx="796">
                  <c:v>52</c:v>
                </c:pt>
                <c:pt idx="797">
                  <c:v>1</c:v>
                </c:pt>
                <c:pt idx="798">
                  <c:v>1</c:v>
                </c:pt>
                <c:pt idx="799">
                  <c:v>1</c:v>
                </c:pt>
                <c:pt idx="800">
                  <c:v>1</c:v>
                </c:pt>
                <c:pt idx="801">
                  <c:v>20</c:v>
                </c:pt>
                <c:pt idx="802">
                  <c:v>1</c:v>
                </c:pt>
                <c:pt idx="803">
                  <c:v>1</c:v>
                </c:pt>
                <c:pt idx="804">
                  <c:v>1</c:v>
                </c:pt>
                <c:pt idx="805">
                  <c:v>1</c:v>
                </c:pt>
                <c:pt idx="806">
                  <c:v>1</c:v>
                </c:pt>
                <c:pt idx="807">
                  <c:v>117</c:v>
                </c:pt>
                <c:pt idx="808">
                  <c:v>1</c:v>
                </c:pt>
                <c:pt idx="809">
                  <c:v>1</c:v>
                </c:pt>
                <c:pt idx="810">
                  <c:v>1</c:v>
                </c:pt>
                <c:pt idx="811">
                  <c:v>1</c:v>
                </c:pt>
                <c:pt idx="812">
                  <c:v>1</c:v>
                </c:pt>
                <c:pt idx="813">
                  <c:v>1</c:v>
                </c:pt>
                <c:pt idx="814">
                  <c:v>1</c:v>
                </c:pt>
                <c:pt idx="815">
                  <c:v>1</c:v>
                </c:pt>
                <c:pt idx="816">
                  <c:v>1</c:v>
                </c:pt>
                <c:pt idx="817">
                  <c:v>185</c:v>
                </c:pt>
                <c:pt idx="818">
                  <c:v>1</c:v>
                </c:pt>
                <c:pt idx="819">
                  <c:v>1</c:v>
                </c:pt>
                <c:pt idx="820">
                  <c:v>1</c:v>
                </c:pt>
                <c:pt idx="821">
                  <c:v>1</c:v>
                </c:pt>
                <c:pt idx="822">
                  <c:v>1</c:v>
                </c:pt>
                <c:pt idx="823">
                  <c:v>1</c:v>
                </c:pt>
                <c:pt idx="824">
                  <c:v>1</c:v>
                </c:pt>
                <c:pt idx="825">
                  <c:v>1</c:v>
                </c:pt>
                <c:pt idx="826">
                  <c:v>1</c:v>
                </c:pt>
                <c:pt idx="827">
                  <c:v>1</c:v>
                </c:pt>
                <c:pt idx="828">
                  <c:v>1</c:v>
                </c:pt>
                <c:pt idx="829">
                  <c:v>1</c:v>
                </c:pt>
                <c:pt idx="830">
                  <c:v>1</c:v>
                </c:pt>
                <c:pt idx="831">
                  <c:v>1</c:v>
                </c:pt>
                <c:pt idx="832">
                  <c:v>1</c:v>
                </c:pt>
                <c:pt idx="833">
                  <c:v>1</c:v>
                </c:pt>
                <c:pt idx="834">
                  <c:v>1</c:v>
                </c:pt>
                <c:pt idx="835">
                  <c:v>1</c:v>
                </c:pt>
                <c:pt idx="836">
                  <c:v>1</c:v>
                </c:pt>
                <c:pt idx="837">
                  <c:v>1</c:v>
                </c:pt>
                <c:pt idx="838">
                  <c:v>110</c:v>
                </c:pt>
                <c:pt idx="839">
                  <c:v>1</c:v>
                </c:pt>
                <c:pt idx="840">
                  <c:v>3</c:v>
                </c:pt>
                <c:pt idx="841">
                  <c:v>1</c:v>
                </c:pt>
                <c:pt idx="842">
                  <c:v>43</c:v>
                </c:pt>
                <c:pt idx="843">
                  <c:v>1</c:v>
                </c:pt>
                <c:pt idx="844">
                  <c:v>1</c:v>
                </c:pt>
                <c:pt idx="845">
                  <c:v>1</c:v>
                </c:pt>
                <c:pt idx="846">
                  <c:v>1</c:v>
                </c:pt>
                <c:pt idx="847">
                  <c:v>2</c:v>
                </c:pt>
                <c:pt idx="848">
                  <c:v>1</c:v>
                </c:pt>
                <c:pt idx="849">
                  <c:v>1</c:v>
                </c:pt>
                <c:pt idx="850">
                  <c:v>1</c:v>
                </c:pt>
                <c:pt idx="851">
                  <c:v>1</c:v>
                </c:pt>
                <c:pt idx="852">
                  <c:v>196</c:v>
                </c:pt>
                <c:pt idx="853">
                  <c:v>1</c:v>
                </c:pt>
                <c:pt idx="854">
                  <c:v>1</c:v>
                </c:pt>
                <c:pt idx="855">
                  <c:v>1</c:v>
                </c:pt>
                <c:pt idx="856">
                  <c:v>1</c:v>
                </c:pt>
                <c:pt idx="857">
                  <c:v>3</c:v>
                </c:pt>
                <c:pt idx="858">
                  <c:v>1</c:v>
                </c:pt>
                <c:pt idx="859">
                  <c:v>1</c:v>
                </c:pt>
                <c:pt idx="860">
                  <c:v>1</c:v>
                </c:pt>
                <c:pt idx="861">
                  <c:v>1</c:v>
                </c:pt>
                <c:pt idx="862">
                  <c:v>1</c:v>
                </c:pt>
                <c:pt idx="863">
                  <c:v>2</c:v>
                </c:pt>
                <c:pt idx="864">
                  <c:v>1</c:v>
                </c:pt>
                <c:pt idx="865">
                  <c:v>1</c:v>
                </c:pt>
                <c:pt idx="866">
                  <c:v>4</c:v>
                </c:pt>
                <c:pt idx="867">
                  <c:v>1</c:v>
                </c:pt>
                <c:pt idx="868">
                  <c:v>1</c:v>
                </c:pt>
                <c:pt idx="869">
                  <c:v>1</c:v>
                </c:pt>
                <c:pt idx="870">
                  <c:v>138</c:v>
                </c:pt>
                <c:pt idx="871">
                  <c:v>1</c:v>
                </c:pt>
                <c:pt idx="872">
                  <c:v>1</c:v>
                </c:pt>
                <c:pt idx="873">
                  <c:v>63</c:v>
                </c:pt>
                <c:pt idx="874">
                  <c:v>1</c:v>
                </c:pt>
                <c:pt idx="875">
                  <c:v>1</c:v>
                </c:pt>
                <c:pt idx="876">
                  <c:v>20</c:v>
                </c:pt>
                <c:pt idx="877">
                  <c:v>1</c:v>
                </c:pt>
                <c:pt idx="878">
                  <c:v>23</c:v>
                </c:pt>
                <c:pt idx="879">
                  <c:v>1</c:v>
                </c:pt>
                <c:pt idx="880">
                  <c:v>1</c:v>
                </c:pt>
                <c:pt idx="881">
                  <c:v>1</c:v>
                </c:pt>
                <c:pt idx="882">
                  <c:v>1</c:v>
                </c:pt>
                <c:pt idx="883">
                  <c:v>1</c:v>
                </c:pt>
                <c:pt idx="884">
                  <c:v>4</c:v>
                </c:pt>
                <c:pt idx="885">
                  <c:v>1</c:v>
                </c:pt>
                <c:pt idx="886">
                  <c:v>1</c:v>
                </c:pt>
                <c:pt idx="887">
                  <c:v>1</c:v>
                </c:pt>
                <c:pt idx="888">
                  <c:v>127</c:v>
                </c:pt>
                <c:pt idx="889">
                  <c:v>1</c:v>
                </c:pt>
                <c:pt idx="890">
                  <c:v>1</c:v>
                </c:pt>
                <c:pt idx="891">
                  <c:v>1</c:v>
                </c:pt>
                <c:pt idx="892">
                  <c:v>2</c:v>
                </c:pt>
                <c:pt idx="893">
                  <c:v>1</c:v>
                </c:pt>
                <c:pt idx="894">
                  <c:v>1</c:v>
                </c:pt>
                <c:pt idx="895">
                  <c:v>1</c:v>
                </c:pt>
                <c:pt idx="896">
                  <c:v>1</c:v>
                </c:pt>
                <c:pt idx="897">
                  <c:v>1</c:v>
                </c:pt>
                <c:pt idx="898">
                  <c:v>100</c:v>
                </c:pt>
                <c:pt idx="899">
                  <c:v>1</c:v>
                </c:pt>
                <c:pt idx="900">
                  <c:v>1</c:v>
                </c:pt>
                <c:pt idx="901">
                  <c:v>5</c:v>
                </c:pt>
                <c:pt idx="902">
                  <c:v>3</c:v>
                </c:pt>
                <c:pt idx="903">
                  <c:v>1</c:v>
                </c:pt>
                <c:pt idx="904">
                  <c:v>4</c:v>
                </c:pt>
                <c:pt idx="905">
                  <c:v>1</c:v>
                </c:pt>
                <c:pt idx="906">
                  <c:v>1</c:v>
                </c:pt>
                <c:pt idx="907">
                  <c:v>1</c:v>
                </c:pt>
                <c:pt idx="908">
                  <c:v>2</c:v>
                </c:pt>
                <c:pt idx="909">
                  <c:v>1</c:v>
                </c:pt>
                <c:pt idx="910">
                  <c:v>5</c:v>
                </c:pt>
                <c:pt idx="911">
                  <c:v>1</c:v>
                </c:pt>
                <c:pt idx="912">
                  <c:v>1</c:v>
                </c:pt>
                <c:pt idx="913">
                  <c:v>1</c:v>
                </c:pt>
                <c:pt idx="914">
                  <c:v>2</c:v>
                </c:pt>
                <c:pt idx="915">
                  <c:v>1</c:v>
                </c:pt>
                <c:pt idx="916">
                  <c:v>1</c:v>
                </c:pt>
                <c:pt idx="917">
                  <c:v>1</c:v>
                </c:pt>
                <c:pt idx="918">
                  <c:v>1</c:v>
                </c:pt>
                <c:pt idx="919">
                  <c:v>1</c:v>
                </c:pt>
                <c:pt idx="920">
                  <c:v>2</c:v>
                </c:pt>
                <c:pt idx="921">
                  <c:v>1</c:v>
                </c:pt>
                <c:pt idx="922">
                  <c:v>104</c:v>
                </c:pt>
                <c:pt idx="923">
                  <c:v>1</c:v>
                </c:pt>
                <c:pt idx="924">
                  <c:v>1</c:v>
                </c:pt>
                <c:pt idx="925">
                  <c:v>25</c:v>
                </c:pt>
                <c:pt idx="926">
                  <c:v>1</c:v>
                </c:pt>
                <c:pt idx="927">
                  <c:v>1</c:v>
                </c:pt>
                <c:pt idx="928">
                  <c:v>2</c:v>
                </c:pt>
                <c:pt idx="929">
                  <c:v>1</c:v>
                </c:pt>
                <c:pt idx="930">
                  <c:v>1</c:v>
                </c:pt>
                <c:pt idx="931">
                  <c:v>1</c:v>
                </c:pt>
                <c:pt idx="932">
                  <c:v>1</c:v>
                </c:pt>
                <c:pt idx="933">
                  <c:v>1</c:v>
                </c:pt>
                <c:pt idx="934">
                  <c:v>3</c:v>
                </c:pt>
                <c:pt idx="935">
                  <c:v>2</c:v>
                </c:pt>
                <c:pt idx="936">
                  <c:v>1</c:v>
                </c:pt>
                <c:pt idx="937">
                  <c:v>1</c:v>
                </c:pt>
                <c:pt idx="938">
                  <c:v>110</c:v>
                </c:pt>
                <c:pt idx="939">
                  <c:v>2</c:v>
                </c:pt>
                <c:pt idx="940">
                  <c:v>1</c:v>
                </c:pt>
                <c:pt idx="941">
                  <c:v>1</c:v>
                </c:pt>
                <c:pt idx="942">
                  <c:v>1</c:v>
                </c:pt>
                <c:pt idx="943">
                  <c:v>43</c:v>
                </c:pt>
                <c:pt idx="944">
                  <c:v>1</c:v>
                </c:pt>
                <c:pt idx="945">
                  <c:v>1</c:v>
                </c:pt>
                <c:pt idx="946">
                  <c:v>1</c:v>
                </c:pt>
                <c:pt idx="947">
                  <c:v>1</c:v>
                </c:pt>
                <c:pt idx="948">
                  <c:v>1</c:v>
                </c:pt>
                <c:pt idx="949">
                  <c:v>1</c:v>
                </c:pt>
                <c:pt idx="950">
                  <c:v>35</c:v>
                </c:pt>
                <c:pt idx="951">
                  <c:v>2</c:v>
                </c:pt>
                <c:pt idx="952">
                  <c:v>1</c:v>
                </c:pt>
                <c:pt idx="953">
                  <c:v>46</c:v>
                </c:pt>
                <c:pt idx="954">
                  <c:v>1</c:v>
                </c:pt>
                <c:pt idx="955">
                  <c:v>1</c:v>
                </c:pt>
                <c:pt idx="956">
                  <c:v>1</c:v>
                </c:pt>
                <c:pt idx="957">
                  <c:v>202</c:v>
                </c:pt>
                <c:pt idx="958">
                  <c:v>3</c:v>
                </c:pt>
                <c:pt idx="959">
                  <c:v>1</c:v>
                </c:pt>
                <c:pt idx="960">
                  <c:v>1</c:v>
                </c:pt>
                <c:pt idx="961">
                  <c:v>1</c:v>
                </c:pt>
                <c:pt idx="962">
                  <c:v>1</c:v>
                </c:pt>
                <c:pt idx="963">
                  <c:v>1</c:v>
                </c:pt>
                <c:pt idx="964">
                  <c:v>1</c:v>
                </c:pt>
                <c:pt idx="965">
                  <c:v>1</c:v>
                </c:pt>
                <c:pt idx="966">
                  <c:v>43</c:v>
                </c:pt>
                <c:pt idx="967">
                  <c:v>1</c:v>
                </c:pt>
                <c:pt idx="968">
                  <c:v>1</c:v>
                </c:pt>
                <c:pt idx="969">
                  <c:v>3</c:v>
                </c:pt>
                <c:pt idx="970">
                  <c:v>1</c:v>
                </c:pt>
                <c:pt idx="971">
                  <c:v>2</c:v>
                </c:pt>
                <c:pt idx="972">
                  <c:v>1</c:v>
                </c:pt>
                <c:pt idx="973">
                  <c:v>205</c:v>
                </c:pt>
                <c:pt idx="974">
                  <c:v>1</c:v>
                </c:pt>
                <c:pt idx="975">
                  <c:v>2</c:v>
                </c:pt>
                <c:pt idx="976">
                  <c:v>1</c:v>
                </c:pt>
                <c:pt idx="977">
                  <c:v>1</c:v>
                </c:pt>
                <c:pt idx="978">
                  <c:v>1</c:v>
                </c:pt>
                <c:pt idx="979">
                  <c:v>1</c:v>
                </c:pt>
                <c:pt idx="980">
                  <c:v>1</c:v>
                </c:pt>
                <c:pt idx="981">
                  <c:v>1</c:v>
                </c:pt>
                <c:pt idx="982">
                  <c:v>1</c:v>
                </c:pt>
                <c:pt idx="983">
                  <c:v>1</c:v>
                </c:pt>
                <c:pt idx="984">
                  <c:v>37</c:v>
                </c:pt>
                <c:pt idx="985">
                  <c:v>1</c:v>
                </c:pt>
                <c:pt idx="986">
                  <c:v>1</c:v>
                </c:pt>
                <c:pt idx="987">
                  <c:v>1</c:v>
                </c:pt>
                <c:pt idx="988">
                  <c:v>1</c:v>
                </c:pt>
                <c:pt idx="989">
                  <c:v>1</c:v>
                </c:pt>
                <c:pt idx="990">
                  <c:v>240</c:v>
                </c:pt>
                <c:pt idx="991">
                  <c:v>1</c:v>
                </c:pt>
                <c:pt idx="992">
                  <c:v>1</c:v>
                </c:pt>
                <c:pt idx="993">
                  <c:v>4</c:v>
                </c:pt>
                <c:pt idx="994">
                  <c:v>2</c:v>
                </c:pt>
                <c:pt idx="995">
                  <c:v>3</c:v>
                </c:pt>
                <c:pt idx="996">
                  <c:v>1</c:v>
                </c:pt>
                <c:pt idx="997">
                  <c:v>1</c:v>
                </c:pt>
                <c:pt idx="998">
                  <c:v>1</c:v>
                </c:pt>
                <c:pt idx="999">
                  <c:v>1</c:v>
                </c:pt>
                <c:pt idx="1000">
                  <c:v>1</c:v>
                </c:pt>
                <c:pt idx="1001">
                  <c:v>1</c:v>
                </c:pt>
                <c:pt idx="1002">
                  <c:v>1</c:v>
                </c:pt>
                <c:pt idx="1003">
                  <c:v>1</c:v>
                </c:pt>
                <c:pt idx="1004">
                  <c:v>1</c:v>
                </c:pt>
                <c:pt idx="1005">
                  <c:v>1</c:v>
                </c:pt>
                <c:pt idx="1006">
                  <c:v>2</c:v>
                </c:pt>
                <c:pt idx="1007">
                  <c:v>3</c:v>
                </c:pt>
                <c:pt idx="1008">
                  <c:v>1</c:v>
                </c:pt>
                <c:pt idx="1009">
                  <c:v>1</c:v>
                </c:pt>
                <c:pt idx="1010">
                  <c:v>1</c:v>
                </c:pt>
                <c:pt idx="1011">
                  <c:v>1</c:v>
                </c:pt>
                <c:pt idx="1012">
                  <c:v>1</c:v>
                </c:pt>
                <c:pt idx="1013">
                  <c:v>139</c:v>
                </c:pt>
                <c:pt idx="1014">
                  <c:v>3</c:v>
                </c:pt>
                <c:pt idx="1015">
                  <c:v>1</c:v>
                </c:pt>
                <c:pt idx="1016">
                  <c:v>1</c:v>
                </c:pt>
                <c:pt idx="1017">
                  <c:v>123</c:v>
                </c:pt>
                <c:pt idx="1018">
                  <c:v>1</c:v>
                </c:pt>
                <c:pt idx="1019">
                  <c:v>1</c:v>
                </c:pt>
                <c:pt idx="1020">
                  <c:v>50</c:v>
                </c:pt>
                <c:pt idx="1021">
                  <c:v>1</c:v>
                </c:pt>
                <c:pt idx="1022">
                  <c:v>1</c:v>
                </c:pt>
                <c:pt idx="1023">
                  <c:v>8</c:v>
                </c:pt>
                <c:pt idx="1024">
                  <c:v>4</c:v>
                </c:pt>
                <c:pt idx="1025">
                  <c:v>1</c:v>
                </c:pt>
                <c:pt idx="1026">
                  <c:v>1</c:v>
                </c:pt>
                <c:pt idx="1027">
                  <c:v>1</c:v>
                </c:pt>
                <c:pt idx="1028">
                  <c:v>17</c:v>
                </c:pt>
                <c:pt idx="1029">
                  <c:v>106</c:v>
                </c:pt>
                <c:pt idx="1030">
                  <c:v>1</c:v>
                </c:pt>
                <c:pt idx="1031">
                  <c:v>1</c:v>
                </c:pt>
                <c:pt idx="1032">
                  <c:v>1</c:v>
                </c:pt>
                <c:pt idx="1033">
                  <c:v>108</c:v>
                </c:pt>
                <c:pt idx="1034">
                  <c:v>1</c:v>
                </c:pt>
                <c:pt idx="1035">
                  <c:v>1</c:v>
                </c:pt>
                <c:pt idx="1036">
                  <c:v>1</c:v>
                </c:pt>
                <c:pt idx="1037">
                  <c:v>1</c:v>
                </c:pt>
                <c:pt idx="1038">
                  <c:v>1</c:v>
                </c:pt>
                <c:pt idx="1039">
                  <c:v>1</c:v>
                </c:pt>
                <c:pt idx="1040">
                  <c:v>1</c:v>
                </c:pt>
                <c:pt idx="1041">
                  <c:v>1</c:v>
                </c:pt>
                <c:pt idx="1042">
                  <c:v>1</c:v>
                </c:pt>
                <c:pt idx="1043">
                  <c:v>1</c:v>
                </c:pt>
                <c:pt idx="1044">
                  <c:v>1</c:v>
                </c:pt>
                <c:pt idx="1045">
                  <c:v>1</c:v>
                </c:pt>
                <c:pt idx="1046">
                  <c:v>176</c:v>
                </c:pt>
                <c:pt idx="1047">
                  <c:v>1</c:v>
                </c:pt>
                <c:pt idx="1048">
                  <c:v>1</c:v>
                </c:pt>
                <c:pt idx="1049">
                  <c:v>1</c:v>
                </c:pt>
                <c:pt idx="1050">
                  <c:v>1</c:v>
                </c:pt>
                <c:pt idx="1051">
                  <c:v>1</c:v>
                </c:pt>
                <c:pt idx="1052">
                  <c:v>1</c:v>
                </c:pt>
                <c:pt idx="1053">
                  <c:v>1</c:v>
                </c:pt>
                <c:pt idx="1054">
                  <c:v>1</c:v>
                </c:pt>
                <c:pt idx="1055">
                  <c:v>1</c:v>
                </c:pt>
                <c:pt idx="1056">
                  <c:v>1</c:v>
                </c:pt>
                <c:pt idx="1057">
                  <c:v>1</c:v>
                </c:pt>
                <c:pt idx="1058">
                  <c:v>3</c:v>
                </c:pt>
                <c:pt idx="1059">
                  <c:v>1</c:v>
                </c:pt>
                <c:pt idx="1060">
                  <c:v>2</c:v>
                </c:pt>
                <c:pt idx="1061">
                  <c:v>2</c:v>
                </c:pt>
                <c:pt idx="1062">
                  <c:v>1</c:v>
                </c:pt>
                <c:pt idx="1063">
                  <c:v>1</c:v>
                </c:pt>
                <c:pt idx="1064">
                  <c:v>172</c:v>
                </c:pt>
                <c:pt idx="1065">
                  <c:v>1</c:v>
                </c:pt>
                <c:pt idx="1066">
                  <c:v>1</c:v>
                </c:pt>
                <c:pt idx="1067">
                  <c:v>1</c:v>
                </c:pt>
                <c:pt idx="1068">
                  <c:v>2</c:v>
                </c:pt>
                <c:pt idx="1069">
                  <c:v>1</c:v>
                </c:pt>
                <c:pt idx="1070">
                  <c:v>1</c:v>
                </c:pt>
                <c:pt idx="1071">
                  <c:v>1</c:v>
                </c:pt>
                <c:pt idx="1072">
                  <c:v>115</c:v>
                </c:pt>
                <c:pt idx="1073">
                  <c:v>1</c:v>
                </c:pt>
                <c:pt idx="1074">
                  <c:v>1</c:v>
                </c:pt>
                <c:pt idx="1075">
                  <c:v>1</c:v>
                </c:pt>
                <c:pt idx="1076">
                  <c:v>39</c:v>
                </c:pt>
                <c:pt idx="1077">
                  <c:v>1</c:v>
                </c:pt>
                <c:pt idx="1078">
                  <c:v>1</c:v>
                </c:pt>
                <c:pt idx="1079">
                  <c:v>23</c:v>
                </c:pt>
                <c:pt idx="1080">
                  <c:v>1</c:v>
                </c:pt>
                <c:pt idx="1081">
                  <c:v>1</c:v>
                </c:pt>
                <c:pt idx="1082">
                  <c:v>229</c:v>
                </c:pt>
                <c:pt idx="1083">
                  <c:v>1</c:v>
                </c:pt>
                <c:pt idx="1084">
                  <c:v>1</c:v>
                </c:pt>
                <c:pt idx="1085">
                  <c:v>1</c:v>
                </c:pt>
                <c:pt idx="1086">
                  <c:v>1</c:v>
                </c:pt>
                <c:pt idx="1087">
                  <c:v>1</c:v>
                </c:pt>
                <c:pt idx="1088">
                  <c:v>1</c:v>
                </c:pt>
                <c:pt idx="1089">
                  <c:v>1</c:v>
                </c:pt>
                <c:pt idx="1090">
                  <c:v>1</c:v>
                </c:pt>
                <c:pt idx="1091">
                  <c:v>1</c:v>
                </c:pt>
                <c:pt idx="1092">
                  <c:v>1</c:v>
                </c:pt>
                <c:pt idx="1093">
                  <c:v>3</c:v>
                </c:pt>
                <c:pt idx="1094">
                  <c:v>1</c:v>
                </c:pt>
                <c:pt idx="1095">
                  <c:v>2</c:v>
                </c:pt>
                <c:pt idx="1096">
                  <c:v>1</c:v>
                </c:pt>
                <c:pt idx="1097">
                  <c:v>1</c:v>
                </c:pt>
                <c:pt idx="1098">
                  <c:v>197</c:v>
                </c:pt>
                <c:pt idx="1099">
                  <c:v>1</c:v>
                </c:pt>
                <c:pt idx="1100">
                  <c:v>1</c:v>
                </c:pt>
                <c:pt idx="1101">
                  <c:v>1</c:v>
                </c:pt>
                <c:pt idx="1102">
                  <c:v>1</c:v>
                </c:pt>
                <c:pt idx="1103">
                  <c:v>1</c:v>
                </c:pt>
                <c:pt idx="1104">
                  <c:v>1</c:v>
                </c:pt>
                <c:pt idx="1105">
                  <c:v>1</c:v>
                </c:pt>
                <c:pt idx="1106">
                  <c:v>109</c:v>
                </c:pt>
                <c:pt idx="1107">
                  <c:v>1</c:v>
                </c:pt>
                <c:pt idx="1108">
                  <c:v>1</c:v>
                </c:pt>
                <c:pt idx="1109">
                  <c:v>1</c:v>
                </c:pt>
                <c:pt idx="1110">
                  <c:v>2</c:v>
                </c:pt>
                <c:pt idx="1111">
                  <c:v>62</c:v>
                </c:pt>
                <c:pt idx="1112">
                  <c:v>1</c:v>
                </c:pt>
                <c:pt idx="1113">
                  <c:v>1</c:v>
                </c:pt>
                <c:pt idx="1114">
                  <c:v>3</c:v>
                </c:pt>
                <c:pt idx="1115">
                  <c:v>1</c:v>
                </c:pt>
                <c:pt idx="1116">
                  <c:v>1</c:v>
                </c:pt>
                <c:pt idx="1117">
                  <c:v>2</c:v>
                </c:pt>
                <c:pt idx="1118">
                  <c:v>1</c:v>
                </c:pt>
                <c:pt idx="1119">
                  <c:v>1</c:v>
                </c:pt>
                <c:pt idx="1120">
                  <c:v>177</c:v>
                </c:pt>
                <c:pt idx="1121">
                  <c:v>1</c:v>
                </c:pt>
                <c:pt idx="1122">
                  <c:v>1</c:v>
                </c:pt>
                <c:pt idx="1123">
                  <c:v>2</c:v>
                </c:pt>
                <c:pt idx="1124">
                  <c:v>2</c:v>
                </c:pt>
                <c:pt idx="1125">
                  <c:v>1</c:v>
                </c:pt>
                <c:pt idx="1126">
                  <c:v>1</c:v>
                </c:pt>
                <c:pt idx="1127">
                  <c:v>2</c:v>
                </c:pt>
                <c:pt idx="1128">
                  <c:v>2</c:v>
                </c:pt>
                <c:pt idx="1129">
                  <c:v>1</c:v>
                </c:pt>
                <c:pt idx="1130">
                  <c:v>2</c:v>
                </c:pt>
                <c:pt idx="1131">
                  <c:v>3</c:v>
                </c:pt>
                <c:pt idx="1132">
                  <c:v>1</c:v>
                </c:pt>
                <c:pt idx="1133">
                  <c:v>100</c:v>
                </c:pt>
                <c:pt idx="1134">
                  <c:v>1</c:v>
                </c:pt>
                <c:pt idx="1135">
                  <c:v>1</c:v>
                </c:pt>
                <c:pt idx="1136">
                  <c:v>1</c:v>
                </c:pt>
                <c:pt idx="1137">
                  <c:v>1</c:v>
                </c:pt>
                <c:pt idx="1138">
                  <c:v>1</c:v>
                </c:pt>
                <c:pt idx="1139">
                  <c:v>1</c:v>
                </c:pt>
                <c:pt idx="1140">
                  <c:v>1</c:v>
                </c:pt>
                <c:pt idx="1141">
                  <c:v>1</c:v>
                </c:pt>
                <c:pt idx="1142">
                  <c:v>191</c:v>
                </c:pt>
                <c:pt idx="1143">
                  <c:v>1</c:v>
                </c:pt>
                <c:pt idx="1144">
                  <c:v>1</c:v>
                </c:pt>
                <c:pt idx="1145">
                  <c:v>1</c:v>
                </c:pt>
                <c:pt idx="1146">
                  <c:v>1</c:v>
                </c:pt>
                <c:pt idx="1147">
                  <c:v>1</c:v>
                </c:pt>
                <c:pt idx="1148">
                  <c:v>2</c:v>
                </c:pt>
                <c:pt idx="1149">
                  <c:v>1</c:v>
                </c:pt>
                <c:pt idx="1150">
                  <c:v>1</c:v>
                </c:pt>
                <c:pt idx="1151">
                  <c:v>1</c:v>
                </c:pt>
                <c:pt idx="1152">
                  <c:v>1</c:v>
                </c:pt>
                <c:pt idx="1153">
                  <c:v>1</c:v>
                </c:pt>
                <c:pt idx="1154">
                  <c:v>1</c:v>
                </c:pt>
                <c:pt idx="1155">
                  <c:v>3</c:v>
                </c:pt>
                <c:pt idx="1156">
                  <c:v>1</c:v>
                </c:pt>
                <c:pt idx="1157">
                  <c:v>1</c:v>
                </c:pt>
                <c:pt idx="1158">
                  <c:v>1</c:v>
                </c:pt>
                <c:pt idx="1159">
                  <c:v>101</c:v>
                </c:pt>
                <c:pt idx="1160">
                  <c:v>1</c:v>
                </c:pt>
                <c:pt idx="1161">
                  <c:v>1</c:v>
                </c:pt>
                <c:pt idx="1162">
                  <c:v>2</c:v>
                </c:pt>
                <c:pt idx="1163">
                  <c:v>1</c:v>
                </c:pt>
                <c:pt idx="1164">
                  <c:v>2</c:v>
                </c:pt>
                <c:pt idx="1165">
                  <c:v>2</c:v>
                </c:pt>
                <c:pt idx="1166">
                  <c:v>61</c:v>
                </c:pt>
                <c:pt idx="1167">
                  <c:v>1</c:v>
                </c:pt>
                <c:pt idx="1168">
                  <c:v>1</c:v>
                </c:pt>
                <c:pt idx="1169">
                  <c:v>2</c:v>
                </c:pt>
                <c:pt idx="1170">
                  <c:v>222</c:v>
                </c:pt>
                <c:pt idx="1171">
                  <c:v>1</c:v>
                </c:pt>
                <c:pt idx="1172">
                  <c:v>1</c:v>
                </c:pt>
                <c:pt idx="1173">
                  <c:v>1</c:v>
                </c:pt>
                <c:pt idx="1174">
                  <c:v>1</c:v>
                </c:pt>
                <c:pt idx="1175">
                  <c:v>1</c:v>
                </c:pt>
                <c:pt idx="1176">
                  <c:v>1</c:v>
                </c:pt>
                <c:pt idx="1177">
                  <c:v>1</c:v>
                </c:pt>
                <c:pt idx="1178">
                  <c:v>1</c:v>
                </c:pt>
                <c:pt idx="1179">
                  <c:v>1</c:v>
                </c:pt>
                <c:pt idx="1180">
                  <c:v>3</c:v>
                </c:pt>
                <c:pt idx="1181">
                  <c:v>2</c:v>
                </c:pt>
                <c:pt idx="1182">
                  <c:v>1</c:v>
                </c:pt>
                <c:pt idx="1183">
                  <c:v>2</c:v>
                </c:pt>
                <c:pt idx="1184">
                  <c:v>1</c:v>
                </c:pt>
                <c:pt idx="1185">
                  <c:v>1</c:v>
                </c:pt>
                <c:pt idx="1186">
                  <c:v>1</c:v>
                </c:pt>
                <c:pt idx="1187">
                  <c:v>1</c:v>
                </c:pt>
                <c:pt idx="1188">
                  <c:v>1</c:v>
                </c:pt>
                <c:pt idx="1189">
                  <c:v>1</c:v>
                </c:pt>
                <c:pt idx="1190">
                  <c:v>1</c:v>
                </c:pt>
                <c:pt idx="1191">
                  <c:v>1</c:v>
                </c:pt>
                <c:pt idx="1192">
                  <c:v>2</c:v>
                </c:pt>
                <c:pt idx="1193">
                  <c:v>2</c:v>
                </c:pt>
                <c:pt idx="1194">
                  <c:v>1</c:v>
                </c:pt>
                <c:pt idx="1195">
                  <c:v>1</c:v>
                </c:pt>
                <c:pt idx="1196">
                  <c:v>1</c:v>
                </c:pt>
                <c:pt idx="1197">
                  <c:v>1</c:v>
                </c:pt>
                <c:pt idx="1198">
                  <c:v>1</c:v>
                </c:pt>
                <c:pt idx="1199">
                  <c:v>1</c:v>
                </c:pt>
                <c:pt idx="1200">
                  <c:v>1</c:v>
                </c:pt>
                <c:pt idx="1201">
                  <c:v>1</c:v>
                </c:pt>
                <c:pt idx="1202">
                  <c:v>1</c:v>
                </c:pt>
                <c:pt idx="1203">
                  <c:v>2</c:v>
                </c:pt>
                <c:pt idx="1204">
                  <c:v>1</c:v>
                </c:pt>
                <c:pt idx="1205">
                  <c:v>1</c:v>
                </c:pt>
                <c:pt idx="1206">
                  <c:v>211</c:v>
                </c:pt>
                <c:pt idx="1207">
                  <c:v>1</c:v>
                </c:pt>
                <c:pt idx="1208">
                  <c:v>1</c:v>
                </c:pt>
                <c:pt idx="1209">
                  <c:v>2</c:v>
                </c:pt>
                <c:pt idx="1210">
                  <c:v>1</c:v>
                </c:pt>
                <c:pt idx="1211">
                  <c:v>91</c:v>
                </c:pt>
                <c:pt idx="1212">
                  <c:v>1</c:v>
                </c:pt>
                <c:pt idx="1213">
                  <c:v>2</c:v>
                </c:pt>
                <c:pt idx="1214">
                  <c:v>1</c:v>
                </c:pt>
                <c:pt idx="1215">
                  <c:v>1</c:v>
                </c:pt>
                <c:pt idx="1216">
                  <c:v>1</c:v>
                </c:pt>
                <c:pt idx="1217">
                  <c:v>1</c:v>
                </c:pt>
                <c:pt idx="1218">
                  <c:v>1</c:v>
                </c:pt>
                <c:pt idx="1219">
                  <c:v>1</c:v>
                </c:pt>
                <c:pt idx="1220">
                  <c:v>220</c:v>
                </c:pt>
                <c:pt idx="1221">
                  <c:v>1</c:v>
                </c:pt>
                <c:pt idx="1222">
                  <c:v>1</c:v>
                </c:pt>
                <c:pt idx="1223">
                  <c:v>1</c:v>
                </c:pt>
                <c:pt idx="1224">
                  <c:v>2</c:v>
                </c:pt>
                <c:pt idx="1225">
                  <c:v>1</c:v>
                </c:pt>
                <c:pt idx="1226">
                  <c:v>1</c:v>
                </c:pt>
                <c:pt idx="1227">
                  <c:v>1</c:v>
                </c:pt>
                <c:pt idx="1228">
                  <c:v>166</c:v>
                </c:pt>
                <c:pt idx="1229">
                  <c:v>2</c:v>
                </c:pt>
                <c:pt idx="1230">
                  <c:v>1</c:v>
                </c:pt>
                <c:pt idx="1231">
                  <c:v>1</c:v>
                </c:pt>
                <c:pt idx="1232">
                  <c:v>1</c:v>
                </c:pt>
                <c:pt idx="1233">
                  <c:v>4</c:v>
                </c:pt>
                <c:pt idx="1234">
                  <c:v>2</c:v>
                </c:pt>
                <c:pt idx="1235">
                  <c:v>1</c:v>
                </c:pt>
                <c:pt idx="1236">
                  <c:v>1</c:v>
                </c:pt>
                <c:pt idx="1237">
                  <c:v>2</c:v>
                </c:pt>
                <c:pt idx="1238">
                  <c:v>1</c:v>
                </c:pt>
                <c:pt idx="1239">
                  <c:v>1</c:v>
                </c:pt>
                <c:pt idx="1240">
                  <c:v>1</c:v>
                </c:pt>
                <c:pt idx="1241">
                  <c:v>1</c:v>
                </c:pt>
                <c:pt idx="1242">
                  <c:v>4</c:v>
                </c:pt>
                <c:pt idx="1243">
                  <c:v>1</c:v>
                </c:pt>
                <c:pt idx="1244">
                  <c:v>3</c:v>
                </c:pt>
                <c:pt idx="1245">
                  <c:v>2</c:v>
                </c:pt>
                <c:pt idx="1246">
                  <c:v>1</c:v>
                </c:pt>
                <c:pt idx="1247">
                  <c:v>140</c:v>
                </c:pt>
                <c:pt idx="1248">
                  <c:v>1</c:v>
                </c:pt>
                <c:pt idx="1249">
                  <c:v>1</c:v>
                </c:pt>
                <c:pt idx="1250">
                  <c:v>1</c:v>
                </c:pt>
                <c:pt idx="1251">
                  <c:v>4</c:v>
                </c:pt>
                <c:pt idx="1252">
                  <c:v>101</c:v>
                </c:pt>
                <c:pt idx="1253">
                  <c:v>1</c:v>
                </c:pt>
                <c:pt idx="1254">
                  <c:v>1</c:v>
                </c:pt>
                <c:pt idx="1255">
                  <c:v>1</c:v>
                </c:pt>
                <c:pt idx="1256">
                  <c:v>1</c:v>
                </c:pt>
                <c:pt idx="1257">
                  <c:v>1</c:v>
                </c:pt>
                <c:pt idx="1258">
                  <c:v>1</c:v>
                </c:pt>
                <c:pt idx="1259">
                  <c:v>2</c:v>
                </c:pt>
                <c:pt idx="1260">
                  <c:v>1</c:v>
                </c:pt>
                <c:pt idx="1261">
                  <c:v>1</c:v>
                </c:pt>
                <c:pt idx="1262">
                  <c:v>1</c:v>
                </c:pt>
                <c:pt idx="1263">
                  <c:v>1</c:v>
                </c:pt>
                <c:pt idx="1264">
                  <c:v>1</c:v>
                </c:pt>
                <c:pt idx="1265">
                  <c:v>213</c:v>
                </c:pt>
                <c:pt idx="1266">
                  <c:v>2</c:v>
                </c:pt>
                <c:pt idx="1267">
                  <c:v>1</c:v>
                </c:pt>
                <c:pt idx="1268">
                  <c:v>1</c:v>
                </c:pt>
                <c:pt idx="1269">
                  <c:v>1</c:v>
                </c:pt>
                <c:pt idx="1270">
                  <c:v>1</c:v>
                </c:pt>
                <c:pt idx="1271">
                  <c:v>2</c:v>
                </c:pt>
                <c:pt idx="1272">
                  <c:v>1</c:v>
                </c:pt>
                <c:pt idx="1273">
                  <c:v>183</c:v>
                </c:pt>
                <c:pt idx="1274">
                  <c:v>1</c:v>
                </c:pt>
                <c:pt idx="1275">
                  <c:v>1</c:v>
                </c:pt>
                <c:pt idx="1276">
                  <c:v>1</c:v>
                </c:pt>
                <c:pt idx="1277">
                  <c:v>1</c:v>
                </c:pt>
                <c:pt idx="1278">
                  <c:v>1</c:v>
                </c:pt>
                <c:pt idx="1279">
                  <c:v>3</c:v>
                </c:pt>
                <c:pt idx="1280">
                  <c:v>1</c:v>
                </c:pt>
                <c:pt idx="1281">
                  <c:v>5</c:v>
                </c:pt>
                <c:pt idx="1282">
                  <c:v>1</c:v>
                </c:pt>
                <c:pt idx="1283">
                  <c:v>1</c:v>
                </c:pt>
                <c:pt idx="1284">
                  <c:v>1</c:v>
                </c:pt>
                <c:pt idx="1285">
                  <c:v>1</c:v>
                </c:pt>
                <c:pt idx="1286">
                  <c:v>1</c:v>
                </c:pt>
                <c:pt idx="1287">
                  <c:v>1</c:v>
                </c:pt>
                <c:pt idx="1288">
                  <c:v>1</c:v>
                </c:pt>
                <c:pt idx="1289">
                  <c:v>1</c:v>
                </c:pt>
                <c:pt idx="1290">
                  <c:v>1</c:v>
                </c:pt>
                <c:pt idx="1291">
                  <c:v>1</c:v>
                </c:pt>
                <c:pt idx="1292">
                  <c:v>1</c:v>
                </c:pt>
                <c:pt idx="1293">
                  <c:v>1</c:v>
                </c:pt>
                <c:pt idx="1294">
                  <c:v>1</c:v>
                </c:pt>
                <c:pt idx="1295">
                  <c:v>87</c:v>
                </c:pt>
                <c:pt idx="1296">
                  <c:v>1</c:v>
                </c:pt>
                <c:pt idx="1297">
                  <c:v>1</c:v>
                </c:pt>
                <c:pt idx="1298">
                  <c:v>8</c:v>
                </c:pt>
                <c:pt idx="1299">
                  <c:v>1</c:v>
                </c:pt>
                <c:pt idx="1300">
                  <c:v>54</c:v>
                </c:pt>
                <c:pt idx="1301">
                  <c:v>1</c:v>
                </c:pt>
                <c:pt idx="1302">
                  <c:v>1</c:v>
                </c:pt>
                <c:pt idx="1303">
                  <c:v>1</c:v>
                </c:pt>
                <c:pt idx="1304">
                  <c:v>178</c:v>
                </c:pt>
                <c:pt idx="1305">
                  <c:v>1</c:v>
                </c:pt>
                <c:pt idx="1306">
                  <c:v>2</c:v>
                </c:pt>
                <c:pt idx="1307">
                  <c:v>1</c:v>
                </c:pt>
                <c:pt idx="1308">
                  <c:v>1</c:v>
                </c:pt>
                <c:pt idx="1309">
                  <c:v>130</c:v>
                </c:pt>
                <c:pt idx="1310">
                  <c:v>1</c:v>
                </c:pt>
                <c:pt idx="1311">
                  <c:v>1</c:v>
                </c:pt>
                <c:pt idx="1312">
                  <c:v>1</c:v>
                </c:pt>
                <c:pt idx="1313">
                  <c:v>1</c:v>
                </c:pt>
                <c:pt idx="1314">
                  <c:v>1</c:v>
                </c:pt>
                <c:pt idx="1315">
                  <c:v>1</c:v>
                </c:pt>
                <c:pt idx="1316">
                  <c:v>2</c:v>
                </c:pt>
                <c:pt idx="1317">
                  <c:v>1</c:v>
                </c:pt>
                <c:pt idx="1318">
                  <c:v>39</c:v>
                </c:pt>
                <c:pt idx="1319">
                  <c:v>1</c:v>
                </c:pt>
                <c:pt idx="1320">
                  <c:v>1</c:v>
                </c:pt>
                <c:pt idx="1321">
                  <c:v>1</c:v>
                </c:pt>
                <c:pt idx="1322">
                  <c:v>39</c:v>
                </c:pt>
                <c:pt idx="1323">
                  <c:v>1</c:v>
                </c:pt>
                <c:pt idx="1324">
                  <c:v>1</c:v>
                </c:pt>
                <c:pt idx="1325">
                  <c:v>1</c:v>
                </c:pt>
                <c:pt idx="1326">
                  <c:v>7</c:v>
                </c:pt>
                <c:pt idx="1327">
                  <c:v>1</c:v>
                </c:pt>
                <c:pt idx="1328">
                  <c:v>26</c:v>
                </c:pt>
                <c:pt idx="1329">
                  <c:v>1</c:v>
                </c:pt>
                <c:pt idx="1330">
                  <c:v>6</c:v>
                </c:pt>
                <c:pt idx="1331">
                  <c:v>1</c:v>
                </c:pt>
                <c:pt idx="1332">
                  <c:v>1</c:v>
                </c:pt>
                <c:pt idx="1333">
                  <c:v>1</c:v>
                </c:pt>
                <c:pt idx="1334">
                  <c:v>44</c:v>
                </c:pt>
                <c:pt idx="1335">
                  <c:v>1</c:v>
                </c:pt>
                <c:pt idx="1336">
                  <c:v>1</c:v>
                </c:pt>
                <c:pt idx="1337">
                  <c:v>1</c:v>
                </c:pt>
                <c:pt idx="1338">
                  <c:v>1</c:v>
                </c:pt>
                <c:pt idx="1339">
                  <c:v>1</c:v>
                </c:pt>
                <c:pt idx="1340">
                  <c:v>4</c:v>
                </c:pt>
                <c:pt idx="1341">
                  <c:v>1</c:v>
                </c:pt>
                <c:pt idx="1342">
                  <c:v>1</c:v>
                </c:pt>
                <c:pt idx="1343">
                  <c:v>1</c:v>
                </c:pt>
                <c:pt idx="1344">
                  <c:v>1</c:v>
                </c:pt>
                <c:pt idx="1345">
                  <c:v>1</c:v>
                </c:pt>
                <c:pt idx="1346">
                  <c:v>1</c:v>
                </c:pt>
                <c:pt idx="1347">
                  <c:v>158</c:v>
                </c:pt>
                <c:pt idx="1348">
                  <c:v>1</c:v>
                </c:pt>
                <c:pt idx="1349">
                  <c:v>1</c:v>
                </c:pt>
                <c:pt idx="1350">
                  <c:v>1</c:v>
                </c:pt>
                <c:pt idx="1351">
                  <c:v>1</c:v>
                </c:pt>
                <c:pt idx="1352">
                  <c:v>84</c:v>
                </c:pt>
                <c:pt idx="1353">
                  <c:v>1</c:v>
                </c:pt>
                <c:pt idx="1354">
                  <c:v>1</c:v>
                </c:pt>
                <c:pt idx="1355">
                  <c:v>1</c:v>
                </c:pt>
                <c:pt idx="1356">
                  <c:v>1</c:v>
                </c:pt>
                <c:pt idx="1357">
                  <c:v>33</c:v>
                </c:pt>
                <c:pt idx="1358">
                  <c:v>2</c:v>
                </c:pt>
                <c:pt idx="1359">
                  <c:v>1</c:v>
                </c:pt>
                <c:pt idx="1360">
                  <c:v>1</c:v>
                </c:pt>
                <c:pt idx="1361">
                  <c:v>1</c:v>
                </c:pt>
                <c:pt idx="1362">
                  <c:v>1</c:v>
                </c:pt>
                <c:pt idx="1363">
                  <c:v>2</c:v>
                </c:pt>
                <c:pt idx="1364">
                  <c:v>1</c:v>
                </c:pt>
                <c:pt idx="1365">
                  <c:v>1</c:v>
                </c:pt>
                <c:pt idx="1366">
                  <c:v>5</c:v>
                </c:pt>
                <c:pt idx="1367">
                  <c:v>1</c:v>
                </c:pt>
                <c:pt idx="1368">
                  <c:v>2</c:v>
                </c:pt>
                <c:pt idx="1369">
                  <c:v>1</c:v>
                </c:pt>
                <c:pt idx="1370">
                  <c:v>3</c:v>
                </c:pt>
                <c:pt idx="1371">
                  <c:v>98</c:v>
                </c:pt>
                <c:pt idx="1372">
                  <c:v>3</c:v>
                </c:pt>
                <c:pt idx="1373">
                  <c:v>1</c:v>
                </c:pt>
                <c:pt idx="1374">
                  <c:v>1</c:v>
                </c:pt>
                <c:pt idx="1375">
                  <c:v>1</c:v>
                </c:pt>
                <c:pt idx="1376">
                  <c:v>77</c:v>
                </c:pt>
                <c:pt idx="1377">
                  <c:v>1</c:v>
                </c:pt>
                <c:pt idx="1378">
                  <c:v>1</c:v>
                </c:pt>
                <c:pt idx="1379">
                  <c:v>1</c:v>
                </c:pt>
                <c:pt idx="1380">
                  <c:v>1</c:v>
                </c:pt>
                <c:pt idx="1381">
                  <c:v>1</c:v>
                </c:pt>
                <c:pt idx="1382">
                  <c:v>32</c:v>
                </c:pt>
                <c:pt idx="1383">
                  <c:v>15</c:v>
                </c:pt>
                <c:pt idx="1384">
                  <c:v>1</c:v>
                </c:pt>
                <c:pt idx="1385">
                  <c:v>1</c:v>
                </c:pt>
                <c:pt idx="1386">
                  <c:v>1</c:v>
                </c:pt>
                <c:pt idx="1387">
                  <c:v>1</c:v>
                </c:pt>
                <c:pt idx="1388">
                  <c:v>212</c:v>
                </c:pt>
                <c:pt idx="1389">
                  <c:v>1</c:v>
                </c:pt>
                <c:pt idx="1390">
                  <c:v>2</c:v>
                </c:pt>
                <c:pt idx="1391">
                  <c:v>1</c:v>
                </c:pt>
                <c:pt idx="1392">
                  <c:v>2</c:v>
                </c:pt>
                <c:pt idx="1393">
                  <c:v>2</c:v>
                </c:pt>
                <c:pt idx="1394">
                  <c:v>1</c:v>
                </c:pt>
                <c:pt idx="1395">
                  <c:v>2</c:v>
                </c:pt>
                <c:pt idx="1396">
                  <c:v>1</c:v>
                </c:pt>
                <c:pt idx="1397">
                  <c:v>1</c:v>
                </c:pt>
                <c:pt idx="1398">
                  <c:v>3</c:v>
                </c:pt>
                <c:pt idx="1399">
                  <c:v>1</c:v>
                </c:pt>
                <c:pt idx="1400">
                  <c:v>1</c:v>
                </c:pt>
                <c:pt idx="1401">
                  <c:v>127</c:v>
                </c:pt>
                <c:pt idx="1402">
                  <c:v>1</c:v>
                </c:pt>
                <c:pt idx="1403">
                  <c:v>2</c:v>
                </c:pt>
                <c:pt idx="1404">
                  <c:v>1</c:v>
                </c:pt>
                <c:pt idx="1405">
                  <c:v>98</c:v>
                </c:pt>
                <c:pt idx="1406">
                  <c:v>1</c:v>
                </c:pt>
                <c:pt idx="1407">
                  <c:v>32</c:v>
                </c:pt>
                <c:pt idx="1408">
                  <c:v>1</c:v>
                </c:pt>
                <c:pt idx="1409">
                  <c:v>2</c:v>
                </c:pt>
                <c:pt idx="1410">
                  <c:v>107</c:v>
                </c:pt>
                <c:pt idx="1411">
                  <c:v>1</c:v>
                </c:pt>
                <c:pt idx="1412">
                  <c:v>1</c:v>
                </c:pt>
                <c:pt idx="1413">
                  <c:v>1</c:v>
                </c:pt>
                <c:pt idx="1414">
                  <c:v>1</c:v>
                </c:pt>
                <c:pt idx="1415">
                  <c:v>1</c:v>
                </c:pt>
                <c:pt idx="1416">
                  <c:v>1</c:v>
                </c:pt>
                <c:pt idx="1417">
                  <c:v>1</c:v>
                </c:pt>
                <c:pt idx="1418">
                  <c:v>2</c:v>
                </c:pt>
                <c:pt idx="1419">
                  <c:v>1</c:v>
                </c:pt>
                <c:pt idx="1420">
                  <c:v>1</c:v>
                </c:pt>
                <c:pt idx="1421">
                  <c:v>1</c:v>
                </c:pt>
                <c:pt idx="1422">
                  <c:v>51</c:v>
                </c:pt>
                <c:pt idx="1423">
                  <c:v>1</c:v>
                </c:pt>
                <c:pt idx="1424">
                  <c:v>1</c:v>
                </c:pt>
                <c:pt idx="1425">
                  <c:v>1</c:v>
                </c:pt>
                <c:pt idx="1426">
                  <c:v>2</c:v>
                </c:pt>
                <c:pt idx="1427">
                  <c:v>1</c:v>
                </c:pt>
                <c:pt idx="1428">
                  <c:v>1</c:v>
                </c:pt>
                <c:pt idx="1429">
                  <c:v>1</c:v>
                </c:pt>
                <c:pt idx="1430">
                  <c:v>77</c:v>
                </c:pt>
                <c:pt idx="1431">
                  <c:v>8</c:v>
                </c:pt>
                <c:pt idx="1432">
                  <c:v>1</c:v>
                </c:pt>
                <c:pt idx="1433">
                  <c:v>12</c:v>
                </c:pt>
                <c:pt idx="1434">
                  <c:v>8</c:v>
                </c:pt>
                <c:pt idx="1435">
                  <c:v>1</c:v>
                </c:pt>
                <c:pt idx="1436">
                  <c:v>1</c:v>
                </c:pt>
                <c:pt idx="1437">
                  <c:v>1</c:v>
                </c:pt>
                <c:pt idx="1438">
                  <c:v>1</c:v>
                </c:pt>
                <c:pt idx="1439">
                  <c:v>1</c:v>
                </c:pt>
                <c:pt idx="1440">
                  <c:v>1</c:v>
                </c:pt>
                <c:pt idx="1441">
                  <c:v>2</c:v>
                </c:pt>
                <c:pt idx="1442">
                  <c:v>18</c:v>
                </c:pt>
                <c:pt idx="1443">
                  <c:v>4</c:v>
                </c:pt>
                <c:pt idx="1444">
                  <c:v>2</c:v>
                </c:pt>
                <c:pt idx="1445">
                  <c:v>299</c:v>
                </c:pt>
                <c:pt idx="1446">
                  <c:v>1</c:v>
                </c:pt>
                <c:pt idx="1447">
                  <c:v>1</c:v>
                </c:pt>
                <c:pt idx="1448">
                  <c:v>1</c:v>
                </c:pt>
                <c:pt idx="1449">
                  <c:v>3</c:v>
                </c:pt>
                <c:pt idx="1450">
                  <c:v>1</c:v>
                </c:pt>
                <c:pt idx="1451">
                  <c:v>1</c:v>
                </c:pt>
                <c:pt idx="1452">
                  <c:v>1</c:v>
                </c:pt>
                <c:pt idx="1453">
                  <c:v>1</c:v>
                </c:pt>
                <c:pt idx="1454">
                  <c:v>1</c:v>
                </c:pt>
                <c:pt idx="1455">
                  <c:v>1</c:v>
                </c:pt>
                <c:pt idx="1456">
                  <c:v>1</c:v>
                </c:pt>
                <c:pt idx="1457">
                  <c:v>3</c:v>
                </c:pt>
                <c:pt idx="1458">
                  <c:v>1</c:v>
                </c:pt>
                <c:pt idx="1459">
                  <c:v>1</c:v>
                </c:pt>
                <c:pt idx="1460">
                  <c:v>1</c:v>
                </c:pt>
                <c:pt idx="1461">
                  <c:v>1</c:v>
                </c:pt>
                <c:pt idx="1462">
                  <c:v>1</c:v>
                </c:pt>
                <c:pt idx="1463">
                  <c:v>1</c:v>
                </c:pt>
                <c:pt idx="1464">
                  <c:v>1</c:v>
                </c:pt>
                <c:pt idx="1465">
                  <c:v>1</c:v>
                </c:pt>
                <c:pt idx="1466">
                  <c:v>1</c:v>
                </c:pt>
                <c:pt idx="1467">
                  <c:v>1</c:v>
                </c:pt>
                <c:pt idx="1468">
                  <c:v>2</c:v>
                </c:pt>
                <c:pt idx="1469">
                  <c:v>6</c:v>
                </c:pt>
                <c:pt idx="1470">
                  <c:v>1</c:v>
                </c:pt>
                <c:pt idx="1471">
                  <c:v>1</c:v>
                </c:pt>
                <c:pt idx="1472">
                  <c:v>2</c:v>
                </c:pt>
                <c:pt idx="1473">
                  <c:v>2</c:v>
                </c:pt>
                <c:pt idx="1474">
                  <c:v>1</c:v>
                </c:pt>
                <c:pt idx="1475">
                  <c:v>1</c:v>
                </c:pt>
                <c:pt idx="1476">
                  <c:v>1</c:v>
                </c:pt>
                <c:pt idx="1477">
                  <c:v>1</c:v>
                </c:pt>
                <c:pt idx="1478">
                  <c:v>173</c:v>
                </c:pt>
                <c:pt idx="1479">
                  <c:v>1</c:v>
                </c:pt>
                <c:pt idx="1480">
                  <c:v>1</c:v>
                </c:pt>
                <c:pt idx="1481">
                  <c:v>1</c:v>
                </c:pt>
                <c:pt idx="1482">
                  <c:v>3</c:v>
                </c:pt>
                <c:pt idx="1483">
                  <c:v>2</c:v>
                </c:pt>
                <c:pt idx="1484">
                  <c:v>1</c:v>
                </c:pt>
                <c:pt idx="1485">
                  <c:v>99</c:v>
                </c:pt>
                <c:pt idx="1486">
                  <c:v>1</c:v>
                </c:pt>
                <c:pt idx="1487">
                  <c:v>22</c:v>
                </c:pt>
                <c:pt idx="1488">
                  <c:v>1</c:v>
                </c:pt>
                <c:pt idx="1489">
                  <c:v>1</c:v>
                </c:pt>
                <c:pt idx="1490">
                  <c:v>3</c:v>
                </c:pt>
                <c:pt idx="1491">
                  <c:v>1</c:v>
                </c:pt>
                <c:pt idx="1492">
                  <c:v>1</c:v>
                </c:pt>
                <c:pt idx="1493">
                  <c:v>1</c:v>
                </c:pt>
                <c:pt idx="1494">
                  <c:v>1</c:v>
                </c:pt>
                <c:pt idx="1495">
                  <c:v>1</c:v>
                </c:pt>
                <c:pt idx="1496">
                  <c:v>1</c:v>
                </c:pt>
                <c:pt idx="1497">
                  <c:v>1</c:v>
                </c:pt>
                <c:pt idx="1498">
                  <c:v>1</c:v>
                </c:pt>
                <c:pt idx="1499">
                  <c:v>1</c:v>
                </c:pt>
                <c:pt idx="1500">
                  <c:v>1</c:v>
                </c:pt>
                <c:pt idx="1501">
                  <c:v>1</c:v>
                </c:pt>
                <c:pt idx="1502">
                  <c:v>1</c:v>
                </c:pt>
                <c:pt idx="1503">
                  <c:v>1</c:v>
                </c:pt>
                <c:pt idx="1504">
                  <c:v>1</c:v>
                </c:pt>
                <c:pt idx="1505">
                  <c:v>7</c:v>
                </c:pt>
                <c:pt idx="1506">
                  <c:v>2</c:v>
                </c:pt>
                <c:pt idx="1507">
                  <c:v>2</c:v>
                </c:pt>
                <c:pt idx="1508">
                  <c:v>1</c:v>
                </c:pt>
                <c:pt idx="1509">
                  <c:v>111</c:v>
                </c:pt>
                <c:pt idx="1510">
                  <c:v>1</c:v>
                </c:pt>
                <c:pt idx="1511">
                  <c:v>1</c:v>
                </c:pt>
                <c:pt idx="1512">
                  <c:v>1</c:v>
                </c:pt>
                <c:pt idx="1513">
                  <c:v>69</c:v>
                </c:pt>
                <c:pt idx="1514">
                  <c:v>1</c:v>
                </c:pt>
                <c:pt idx="1515">
                  <c:v>33</c:v>
                </c:pt>
                <c:pt idx="1516">
                  <c:v>1</c:v>
                </c:pt>
                <c:pt idx="1517">
                  <c:v>1</c:v>
                </c:pt>
                <c:pt idx="1518">
                  <c:v>1</c:v>
                </c:pt>
                <c:pt idx="1519">
                  <c:v>1</c:v>
                </c:pt>
                <c:pt idx="1520">
                  <c:v>193</c:v>
                </c:pt>
                <c:pt idx="1521">
                  <c:v>1</c:v>
                </c:pt>
                <c:pt idx="1522">
                  <c:v>1</c:v>
                </c:pt>
                <c:pt idx="1523">
                  <c:v>1</c:v>
                </c:pt>
                <c:pt idx="1524">
                  <c:v>1</c:v>
                </c:pt>
                <c:pt idx="1525">
                  <c:v>1</c:v>
                </c:pt>
                <c:pt idx="1526">
                  <c:v>1</c:v>
                </c:pt>
                <c:pt idx="1527">
                  <c:v>1</c:v>
                </c:pt>
                <c:pt idx="1528">
                  <c:v>1</c:v>
                </c:pt>
                <c:pt idx="1529">
                  <c:v>1</c:v>
                </c:pt>
                <c:pt idx="1530">
                  <c:v>1</c:v>
                </c:pt>
                <c:pt idx="1531">
                  <c:v>2</c:v>
                </c:pt>
                <c:pt idx="1532">
                  <c:v>1</c:v>
                </c:pt>
                <c:pt idx="1533">
                  <c:v>4</c:v>
                </c:pt>
                <c:pt idx="1534">
                  <c:v>1</c:v>
                </c:pt>
                <c:pt idx="1535">
                  <c:v>1</c:v>
                </c:pt>
                <c:pt idx="1536">
                  <c:v>1</c:v>
                </c:pt>
                <c:pt idx="1537">
                  <c:v>2</c:v>
                </c:pt>
                <c:pt idx="1538">
                  <c:v>1</c:v>
                </c:pt>
                <c:pt idx="1539">
                  <c:v>2</c:v>
                </c:pt>
                <c:pt idx="1540">
                  <c:v>1</c:v>
                </c:pt>
                <c:pt idx="1541">
                  <c:v>1</c:v>
                </c:pt>
                <c:pt idx="1542">
                  <c:v>1</c:v>
                </c:pt>
                <c:pt idx="1543">
                  <c:v>1</c:v>
                </c:pt>
                <c:pt idx="1544">
                  <c:v>1</c:v>
                </c:pt>
                <c:pt idx="1545">
                  <c:v>255</c:v>
                </c:pt>
                <c:pt idx="1546">
                  <c:v>1</c:v>
                </c:pt>
                <c:pt idx="1547">
                  <c:v>1</c:v>
                </c:pt>
                <c:pt idx="1548">
                  <c:v>1</c:v>
                </c:pt>
                <c:pt idx="1549">
                  <c:v>1</c:v>
                </c:pt>
                <c:pt idx="1550">
                  <c:v>1</c:v>
                </c:pt>
                <c:pt idx="1551">
                  <c:v>1</c:v>
                </c:pt>
                <c:pt idx="1552">
                  <c:v>1</c:v>
                </c:pt>
                <c:pt idx="1553">
                  <c:v>1</c:v>
                </c:pt>
                <c:pt idx="1554">
                  <c:v>4</c:v>
                </c:pt>
                <c:pt idx="1555">
                  <c:v>17</c:v>
                </c:pt>
                <c:pt idx="1556">
                  <c:v>46</c:v>
                </c:pt>
                <c:pt idx="1557">
                  <c:v>1</c:v>
                </c:pt>
                <c:pt idx="1558">
                  <c:v>3</c:v>
                </c:pt>
                <c:pt idx="1559">
                  <c:v>1</c:v>
                </c:pt>
                <c:pt idx="1560">
                  <c:v>1</c:v>
                </c:pt>
                <c:pt idx="1561">
                  <c:v>1</c:v>
                </c:pt>
                <c:pt idx="1562">
                  <c:v>2</c:v>
                </c:pt>
                <c:pt idx="1563">
                  <c:v>1</c:v>
                </c:pt>
                <c:pt idx="1564">
                  <c:v>150</c:v>
                </c:pt>
                <c:pt idx="1565">
                  <c:v>1</c:v>
                </c:pt>
                <c:pt idx="1566">
                  <c:v>1</c:v>
                </c:pt>
                <c:pt idx="1567">
                  <c:v>1</c:v>
                </c:pt>
                <c:pt idx="1568">
                  <c:v>1</c:v>
                </c:pt>
                <c:pt idx="1569">
                  <c:v>1</c:v>
                </c:pt>
                <c:pt idx="1570">
                  <c:v>2</c:v>
                </c:pt>
                <c:pt idx="1571">
                  <c:v>1</c:v>
                </c:pt>
                <c:pt idx="1572">
                  <c:v>2</c:v>
                </c:pt>
                <c:pt idx="1573">
                  <c:v>1</c:v>
                </c:pt>
                <c:pt idx="1574">
                  <c:v>1</c:v>
                </c:pt>
                <c:pt idx="1575">
                  <c:v>4</c:v>
                </c:pt>
                <c:pt idx="1576">
                  <c:v>2</c:v>
                </c:pt>
                <c:pt idx="1577">
                  <c:v>1</c:v>
                </c:pt>
                <c:pt idx="1578">
                  <c:v>4</c:v>
                </c:pt>
                <c:pt idx="1579">
                  <c:v>1</c:v>
                </c:pt>
                <c:pt idx="1580">
                  <c:v>1</c:v>
                </c:pt>
                <c:pt idx="1581">
                  <c:v>228</c:v>
                </c:pt>
                <c:pt idx="1582">
                  <c:v>1</c:v>
                </c:pt>
                <c:pt idx="1583">
                  <c:v>1</c:v>
                </c:pt>
                <c:pt idx="1584">
                  <c:v>1</c:v>
                </c:pt>
                <c:pt idx="1585">
                  <c:v>1</c:v>
                </c:pt>
                <c:pt idx="1586">
                  <c:v>1</c:v>
                </c:pt>
                <c:pt idx="1587">
                  <c:v>1</c:v>
                </c:pt>
                <c:pt idx="1588">
                  <c:v>2</c:v>
                </c:pt>
                <c:pt idx="1589">
                  <c:v>1</c:v>
                </c:pt>
                <c:pt idx="1590">
                  <c:v>1</c:v>
                </c:pt>
                <c:pt idx="1591">
                  <c:v>1</c:v>
                </c:pt>
                <c:pt idx="1592">
                  <c:v>1</c:v>
                </c:pt>
                <c:pt idx="1593">
                  <c:v>84</c:v>
                </c:pt>
                <c:pt idx="1594">
                  <c:v>1</c:v>
                </c:pt>
                <c:pt idx="1595">
                  <c:v>1</c:v>
                </c:pt>
                <c:pt idx="1596">
                  <c:v>1</c:v>
                </c:pt>
                <c:pt idx="1597">
                  <c:v>1</c:v>
                </c:pt>
                <c:pt idx="1598">
                  <c:v>1</c:v>
                </c:pt>
                <c:pt idx="1599">
                  <c:v>1</c:v>
                </c:pt>
                <c:pt idx="1600">
                  <c:v>118</c:v>
                </c:pt>
                <c:pt idx="1601">
                  <c:v>1</c:v>
                </c:pt>
                <c:pt idx="1602">
                  <c:v>1</c:v>
                </c:pt>
                <c:pt idx="1603">
                  <c:v>1</c:v>
                </c:pt>
                <c:pt idx="1604">
                  <c:v>1</c:v>
                </c:pt>
                <c:pt idx="1605">
                  <c:v>2</c:v>
                </c:pt>
                <c:pt idx="1606">
                  <c:v>1</c:v>
                </c:pt>
                <c:pt idx="1607">
                  <c:v>1</c:v>
                </c:pt>
                <c:pt idx="1608">
                  <c:v>184</c:v>
                </c:pt>
                <c:pt idx="1609">
                  <c:v>1</c:v>
                </c:pt>
                <c:pt idx="1610">
                  <c:v>1</c:v>
                </c:pt>
                <c:pt idx="1611">
                  <c:v>1</c:v>
                </c:pt>
                <c:pt idx="1612">
                  <c:v>87</c:v>
                </c:pt>
                <c:pt idx="1613">
                  <c:v>1</c:v>
                </c:pt>
                <c:pt idx="1614">
                  <c:v>1</c:v>
                </c:pt>
                <c:pt idx="1615">
                  <c:v>1</c:v>
                </c:pt>
                <c:pt idx="1616">
                  <c:v>1</c:v>
                </c:pt>
                <c:pt idx="1617">
                  <c:v>1</c:v>
                </c:pt>
                <c:pt idx="1618">
                  <c:v>1</c:v>
                </c:pt>
                <c:pt idx="1619">
                  <c:v>1</c:v>
                </c:pt>
                <c:pt idx="1620">
                  <c:v>1</c:v>
                </c:pt>
                <c:pt idx="1621">
                  <c:v>2</c:v>
                </c:pt>
                <c:pt idx="1622">
                  <c:v>1</c:v>
                </c:pt>
                <c:pt idx="1623">
                  <c:v>1</c:v>
                </c:pt>
                <c:pt idx="1624">
                  <c:v>1</c:v>
                </c:pt>
                <c:pt idx="1625">
                  <c:v>1</c:v>
                </c:pt>
                <c:pt idx="1626">
                  <c:v>3</c:v>
                </c:pt>
                <c:pt idx="1627">
                  <c:v>1</c:v>
                </c:pt>
                <c:pt idx="1628">
                  <c:v>1</c:v>
                </c:pt>
                <c:pt idx="1629">
                  <c:v>1</c:v>
                </c:pt>
                <c:pt idx="1630">
                  <c:v>147</c:v>
                </c:pt>
                <c:pt idx="1631">
                  <c:v>1</c:v>
                </c:pt>
                <c:pt idx="1632">
                  <c:v>1</c:v>
                </c:pt>
                <c:pt idx="1633">
                  <c:v>1</c:v>
                </c:pt>
                <c:pt idx="1634">
                  <c:v>2</c:v>
                </c:pt>
                <c:pt idx="1635">
                  <c:v>5</c:v>
                </c:pt>
                <c:pt idx="1636">
                  <c:v>1</c:v>
                </c:pt>
                <c:pt idx="1637">
                  <c:v>1</c:v>
                </c:pt>
                <c:pt idx="1638">
                  <c:v>1</c:v>
                </c:pt>
                <c:pt idx="1639">
                  <c:v>1</c:v>
                </c:pt>
                <c:pt idx="1640">
                  <c:v>69</c:v>
                </c:pt>
                <c:pt idx="1641">
                  <c:v>7</c:v>
                </c:pt>
                <c:pt idx="1642">
                  <c:v>1</c:v>
                </c:pt>
                <c:pt idx="1643">
                  <c:v>1</c:v>
                </c:pt>
                <c:pt idx="1644">
                  <c:v>1</c:v>
                </c:pt>
                <c:pt idx="1645">
                  <c:v>1</c:v>
                </c:pt>
                <c:pt idx="1646">
                  <c:v>4</c:v>
                </c:pt>
                <c:pt idx="1647">
                  <c:v>1</c:v>
                </c:pt>
                <c:pt idx="1648">
                  <c:v>1</c:v>
                </c:pt>
                <c:pt idx="1649">
                  <c:v>1</c:v>
                </c:pt>
                <c:pt idx="1650">
                  <c:v>121</c:v>
                </c:pt>
                <c:pt idx="1651">
                  <c:v>1</c:v>
                </c:pt>
                <c:pt idx="1652">
                  <c:v>1</c:v>
                </c:pt>
                <c:pt idx="1653">
                  <c:v>2</c:v>
                </c:pt>
                <c:pt idx="1654">
                  <c:v>1</c:v>
                </c:pt>
                <c:pt idx="1655">
                  <c:v>1</c:v>
                </c:pt>
                <c:pt idx="1656">
                  <c:v>79</c:v>
                </c:pt>
                <c:pt idx="1657">
                  <c:v>1</c:v>
                </c:pt>
                <c:pt idx="1658">
                  <c:v>1</c:v>
                </c:pt>
                <c:pt idx="1659">
                  <c:v>1</c:v>
                </c:pt>
                <c:pt idx="1660">
                  <c:v>11</c:v>
                </c:pt>
                <c:pt idx="1661">
                  <c:v>1</c:v>
                </c:pt>
                <c:pt idx="1662">
                  <c:v>1</c:v>
                </c:pt>
                <c:pt idx="1663">
                  <c:v>1</c:v>
                </c:pt>
                <c:pt idx="1664">
                  <c:v>1</c:v>
                </c:pt>
                <c:pt idx="1665">
                  <c:v>1</c:v>
                </c:pt>
                <c:pt idx="1666">
                  <c:v>1</c:v>
                </c:pt>
                <c:pt idx="1667">
                  <c:v>141</c:v>
                </c:pt>
                <c:pt idx="1668">
                  <c:v>1</c:v>
                </c:pt>
                <c:pt idx="1669">
                  <c:v>1</c:v>
                </c:pt>
                <c:pt idx="1670">
                  <c:v>1</c:v>
                </c:pt>
                <c:pt idx="1671">
                  <c:v>1</c:v>
                </c:pt>
                <c:pt idx="1672">
                  <c:v>2</c:v>
                </c:pt>
                <c:pt idx="1673">
                  <c:v>1</c:v>
                </c:pt>
                <c:pt idx="1674">
                  <c:v>1</c:v>
                </c:pt>
                <c:pt idx="1675">
                  <c:v>74</c:v>
                </c:pt>
                <c:pt idx="1676">
                  <c:v>1</c:v>
                </c:pt>
                <c:pt idx="1677">
                  <c:v>1</c:v>
                </c:pt>
                <c:pt idx="1678">
                  <c:v>34</c:v>
                </c:pt>
                <c:pt idx="1679">
                  <c:v>1</c:v>
                </c:pt>
                <c:pt idx="1680">
                  <c:v>1</c:v>
                </c:pt>
                <c:pt idx="1681">
                  <c:v>1</c:v>
                </c:pt>
                <c:pt idx="1682">
                  <c:v>2</c:v>
                </c:pt>
                <c:pt idx="1683">
                  <c:v>1</c:v>
                </c:pt>
                <c:pt idx="1684">
                  <c:v>2</c:v>
                </c:pt>
                <c:pt idx="1685">
                  <c:v>1</c:v>
                </c:pt>
                <c:pt idx="1686">
                  <c:v>1</c:v>
                </c:pt>
                <c:pt idx="1687">
                  <c:v>104</c:v>
                </c:pt>
                <c:pt idx="1688">
                  <c:v>2</c:v>
                </c:pt>
                <c:pt idx="1689">
                  <c:v>1</c:v>
                </c:pt>
                <c:pt idx="1690">
                  <c:v>1</c:v>
                </c:pt>
                <c:pt idx="1691">
                  <c:v>86</c:v>
                </c:pt>
                <c:pt idx="1692">
                  <c:v>1</c:v>
                </c:pt>
                <c:pt idx="1693">
                  <c:v>19</c:v>
                </c:pt>
                <c:pt idx="1694">
                  <c:v>1</c:v>
                </c:pt>
                <c:pt idx="1695">
                  <c:v>1</c:v>
                </c:pt>
                <c:pt idx="1696">
                  <c:v>24</c:v>
                </c:pt>
                <c:pt idx="1697">
                  <c:v>1</c:v>
                </c:pt>
                <c:pt idx="1698">
                  <c:v>1</c:v>
                </c:pt>
                <c:pt idx="1699">
                  <c:v>1</c:v>
                </c:pt>
                <c:pt idx="1700">
                  <c:v>1</c:v>
                </c:pt>
                <c:pt idx="1701">
                  <c:v>17</c:v>
                </c:pt>
                <c:pt idx="1702">
                  <c:v>1</c:v>
                </c:pt>
                <c:pt idx="1703">
                  <c:v>1</c:v>
                </c:pt>
                <c:pt idx="1704">
                  <c:v>5</c:v>
                </c:pt>
                <c:pt idx="1705">
                  <c:v>1</c:v>
                </c:pt>
                <c:pt idx="1706">
                  <c:v>5</c:v>
                </c:pt>
                <c:pt idx="1707">
                  <c:v>1</c:v>
                </c:pt>
                <c:pt idx="1708">
                  <c:v>1</c:v>
                </c:pt>
                <c:pt idx="1709">
                  <c:v>2</c:v>
                </c:pt>
                <c:pt idx="1710">
                  <c:v>1</c:v>
                </c:pt>
                <c:pt idx="1711">
                  <c:v>1</c:v>
                </c:pt>
                <c:pt idx="1712">
                  <c:v>1</c:v>
                </c:pt>
                <c:pt idx="1713">
                  <c:v>1</c:v>
                </c:pt>
                <c:pt idx="1714">
                  <c:v>1</c:v>
                </c:pt>
                <c:pt idx="1715">
                  <c:v>1</c:v>
                </c:pt>
                <c:pt idx="1716">
                  <c:v>1</c:v>
                </c:pt>
                <c:pt idx="1717">
                  <c:v>1</c:v>
                </c:pt>
                <c:pt idx="1718">
                  <c:v>1</c:v>
                </c:pt>
                <c:pt idx="1719">
                  <c:v>1</c:v>
                </c:pt>
                <c:pt idx="1720">
                  <c:v>28</c:v>
                </c:pt>
                <c:pt idx="1721">
                  <c:v>1</c:v>
                </c:pt>
                <c:pt idx="1722">
                  <c:v>1</c:v>
                </c:pt>
                <c:pt idx="1723">
                  <c:v>16</c:v>
                </c:pt>
                <c:pt idx="1724">
                  <c:v>1</c:v>
                </c:pt>
                <c:pt idx="1725">
                  <c:v>20</c:v>
                </c:pt>
                <c:pt idx="1726">
                  <c:v>1</c:v>
                </c:pt>
                <c:pt idx="1727">
                  <c:v>5</c:v>
                </c:pt>
                <c:pt idx="1728">
                  <c:v>1</c:v>
                </c:pt>
                <c:pt idx="1729">
                  <c:v>1</c:v>
                </c:pt>
                <c:pt idx="1730">
                  <c:v>9</c:v>
                </c:pt>
                <c:pt idx="1731">
                  <c:v>1</c:v>
                </c:pt>
                <c:pt idx="1732">
                  <c:v>1</c:v>
                </c:pt>
                <c:pt idx="1733">
                  <c:v>6</c:v>
                </c:pt>
                <c:pt idx="1734">
                  <c:v>1</c:v>
                </c:pt>
                <c:pt idx="1735">
                  <c:v>1</c:v>
                </c:pt>
                <c:pt idx="1736">
                  <c:v>37</c:v>
                </c:pt>
                <c:pt idx="1737">
                  <c:v>1</c:v>
                </c:pt>
                <c:pt idx="1738">
                  <c:v>1</c:v>
                </c:pt>
                <c:pt idx="1739">
                  <c:v>1</c:v>
                </c:pt>
                <c:pt idx="1740">
                  <c:v>1</c:v>
                </c:pt>
                <c:pt idx="1741">
                  <c:v>1</c:v>
                </c:pt>
                <c:pt idx="1742">
                  <c:v>10</c:v>
                </c:pt>
                <c:pt idx="1743">
                  <c:v>30</c:v>
                </c:pt>
                <c:pt idx="1744">
                  <c:v>1</c:v>
                </c:pt>
                <c:pt idx="1745">
                  <c:v>2</c:v>
                </c:pt>
                <c:pt idx="1746">
                  <c:v>39</c:v>
                </c:pt>
                <c:pt idx="1747">
                  <c:v>2</c:v>
                </c:pt>
                <c:pt idx="1748">
                  <c:v>2</c:v>
                </c:pt>
                <c:pt idx="1749">
                  <c:v>1</c:v>
                </c:pt>
                <c:pt idx="1750">
                  <c:v>7</c:v>
                </c:pt>
                <c:pt idx="1751">
                  <c:v>1</c:v>
                </c:pt>
                <c:pt idx="1752">
                  <c:v>1</c:v>
                </c:pt>
                <c:pt idx="1753">
                  <c:v>1</c:v>
                </c:pt>
                <c:pt idx="1754">
                  <c:v>16</c:v>
                </c:pt>
                <c:pt idx="1755">
                  <c:v>1</c:v>
                </c:pt>
                <c:pt idx="1756">
                  <c:v>14</c:v>
                </c:pt>
                <c:pt idx="1757">
                  <c:v>4</c:v>
                </c:pt>
                <c:pt idx="1758">
                  <c:v>2</c:v>
                </c:pt>
                <c:pt idx="1759">
                  <c:v>10</c:v>
                </c:pt>
                <c:pt idx="1760">
                  <c:v>1</c:v>
                </c:pt>
                <c:pt idx="1761">
                  <c:v>1</c:v>
                </c:pt>
                <c:pt idx="1762">
                  <c:v>2</c:v>
                </c:pt>
                <c:pt idx="1763">
                  <c:v>1</c:v>
                </c:pt>
                <c:pt idx="1764">
                  <c:v>2</c:v>
                </c:pt>
                <c:pt idx="1765">
                  <c:v>1</c:v>
                </c:pt>
                <c:pt idx="1766">
                  <c:v>5</c:v>
                </c:pt>
                <c:pt idx="1767">
                  <c:v>1</c:v>
                </c:pt>
                <c:pt idx="1768">
                  <c:v>1</c:v>
                </c:pt>
                <c:pt idx="1769">
                  <c:v>1</c:v>
                </c:pt>
                <c:pt idx="1770">
                  <c:v>1</c:v>
                </c:pt>
                <c:pt idx="1771">
                  <c:v>23</c:v>
                </c:pt>
                <c:pt idx="1772">
                  <c:v>1</c:v>
                </c:pt>
                <c:pt idx="1773">
                  <c:v>1</c:v>
                </c:pt>
                <c:pt idx="1774">
                  <c:v>9</c:v>
                </c:pt>
                <c:pt idx="1775">
                  <c:v>1</c:v>
                </c:pt>
                <c:pt idx="1776">
                  <c:v>1</c:v>
                </c:pt>
                <c:pt idx="1777">
                  <c:v>1</c:v>
                </c:pt>
                <c:pt idx="1778">
                  <c:v>1</c:v>
                </c:pt>
                <c:pt idx="1779">
                  <c:v>1</c:v>
                </c:pt>
                <c:pt idx="1780">
                  <c:v>1</c:v>
                </c:pt>
                <c:pt idx="1781">
                  <c:v>10</c:v>
                </c:pt>
                <c:pt idx="1782">
                  <c:v>1</c:v>
                </c:pt>
                <c:pt idx="1783">
                  <c:v>1</c:v>
                </c:pt>
                <c:pt idx="1784">
                  <c:v>6</c:v>
                </c:pt>
                <c:pt idx="1785">
                  <c:v>1</c:v>
                </c:pt>
                <c:pt idx="1786">
                  <c:v>4</c:v>
                </c:pt>
                <c:pt idx="1787">
                  <c:v>2</c:v>
                </c:pt>
                <c:pt idx="1788">
                  <c:v>1</c:v>
                </c:pt>
                <c:pt idx="1789">
                  <c:v>5</c:v>
                </c:pt>
                <c:pt idx="1790">
                  <c:v>2</c:v>
                </c:pt>
                <c:pt idx="1791">
                  <c:v>1</c:v>
                </c:pt>
                <c:pt idx="1792">
                  <c:v>1</c:v>
                </c:pt>
                <c:pt idx="1793">
                  <c:v>1</c:v>
                </c:pt>
                <c:pt idx="1794">
                  <c:v>1</c:v>
                </c:pt>
                <c:pt idx="1795">
                  <c:v>1</c:v>
                </c:pt>
                <c:pt idx="1796">
                  <c:v>1</c:v>
                </c:pt>
                <c:pt idx="1797">
                  <c:v>11</c:v>
                </c:pt>
                <c:pt idx="1798">
                  <c:v>1</c:v>
                </c:pt>
                <c:pt idx="1799">
                  <c:v>1</c:v>
                </c:pt>
                <c:pt idx="1800">
                  <c:v>1</c:v>
                </c:pt>
                <c:pt idx="1801">
                  <c:v>1</c:v>
                </c:pt>
                <c:pt idx="1802">
                  <c:v>1</c:v>
                </c:pt>
                <c:pt idx="1803">
                  <c:v>1</c:v>
                </c:pt>
                <c:pt idx="1804">
                  <c:v>1</c:v>
                </c:pt>
                <c:pt idx="1805">
                  <c:v>28</c:v>
                </c:pt>
                <c:pt idx="1806">
                  <c:v>1</c:v>
                </c:pt>
                <c:pt idx="1807">
                  <c:v>7</c:v>
                </c:pt>
                <c:pt idx="1808">
                  <c:v>2</c:v>
                </c:pt>
                <c:pt idx="1809">
                  <c:v>1</c:v>
                </c:pt>
                <c:pt idx="1810">
                  <c:v>13</c:v>
                </c:pt>
                <c:pt idx="1811">
                  <c:v>1</c:v>
                </c:pt>
                <c:pt idx="1812">
                  <c:v>1</c:v>
                </c:pt>
                <c:pt idx="1813">
                  <c:v>1</c:v>
                </c:pt>
                <c:pt idx="1814">
                  <c:v>1</c:v>
                </c:pt>
                <c:pt idx="1815">
                  <c:v>1</c:v>
                </c:pt>
                <c:pt idx="1816">
                  <c:v>1</c:v>
                </c:pt>
                <c:pt idx="1817">
                  <c:v>1</c:v>
                </c:pt>
                <c:pt idx="1818">
                  <c:v>1</c:v>
                </c:pt>
                <c:pt idx="1819">
                  <c:v>1</c:v>
                </c:pt>
                <c:pt idx="1820">
                  <c:v>1</c:v>
                </c:pt>
                <c:pt idx="1821">
                  <c:v>3</c:v>
                </c:pt>
                <c:pt idx="1822">
                  <c:v>1</c:v>
                </c:pt>
                <c:pt idx="1823">
                  <c:v>2</c:v>
                </c:pt>
                <c:pt idx="1824">
                  <c:v>24</c:v>
                </c:pt>
                <c:pt idx="1825">
                  <c:v>1</c:v>
                </c:pt>
                <c:pt idx="1826">
                  <c:v>2</c:v>
                </c:pt>
                <c:pt idx="1827">
                  <c:v>1</c:v>
                </c:pt>
                <c:pt idx="1828">
                  <c:v>1</c:v>
                </c:pt>
                <c:pt idx="1829">
                  <c:v>2</c:v>
                </c:pt>
                <c:pt idx="1830">
                  <c:v>1</c:v>
                </c:pt>
                <c:pt idx="1831">
                  <c:v>1</c:v>
                </c:pt>
                <c:pt idx="1832">
                  <c:v>19</c:v>
                </c:pt>
                <c:pt idx="1833">
                  <c:v>1</c:v>
                </c:pt>
                <c:pt idx="1834">
                  <c:v>1</c:v>
                </c:pt>
                <c:pt idx="1835">
                  <c:v>1</c:v>
                </c:pt>
                <c:pt idx="1836">
                  <c:v>1</c:v>
                </c:pt>
                <c:pt idx="1837">
                  <c:v>1</c:v>
                </c:pt>
                <c:pt idx="1838">
                  <c:v>1</c:v>
                </c:pt>
                <c:pt idx="1839">
                  <c:v>1</c:v>
                </c:pt>
                <c:pt idx="1840">
                  <c:v>1</c:v>
                </c:pt>
                <c:pt idx="1841">
                  <c:v>1</c:v>
                </c:pt>
                <c:pt idx="1842">
                  <c:v>1</c:v>
                </c:pt>
                <c:pt idx="1843">
                  <c:v>1</c:v>
                </c:pt>
                <c:pt idx="1844">
                  <c:v>1</c:v>
                </c:pt>
                <c:pt idx="1845">
                  <c:v>1</c:v>
                </c:pt>
                <c:pt idx="1846">
                  <c:v>1</c:v>
                </c:pt>
                <c:pt idx="1847">
                  <c:v>1</c:v>
                </c:pt>
                <c:pt idx="1848">
                  <c:v>1</c:v>
                </c:pt>
                <c:pt idx="1849">
                  <c:v>2</c:v>
                </c:pt>
                <c:pt idx="1850">
                  <c:v>1</c:v>
                </c:pt>
                <c:pt idx="1851">
                  <c:v>1</c:v>
                </c:pt>
                <c:pt idx="1852">
                  <c:v>1</c:v>
                </c:pt>
                <c:pt idx="1853">
                  <c:v>1</c:v>
                </c:pt>
                <c:pt idx="1854">
                  <c:v>1</c:v>
                </c:pt>
                <c:pt idx="1855">
                  <c:v>1</c:v>
                </c:pt>
                <c:pt idx="1856">
                  <c:v>1</c:v>
                </c:pt>
                <c:pt idx="1857">
                  <c:v>1</c:v>
                </c:pt>
                <c:pt idx="1858">
                  <c:v>1</c:v>
                </c:pt>
                <c:pt idx="1859">
                  <c:v>2</c:v>
                </c:pt>
                <c:pt idx="1860">
                  <c:v>1</c:v>
                </c:pt>
                <c:pt idx="1861">
                  <c:v>1</c:v>
                </c:pt>
                <c:pt idx="1862">
                  <c:v>1</c:v>
                </c:pt>
                <c:pt idx="1863">
                  <c:v>1</c:v>
                </c:pt>
                <c:pt idx="1864">
                  <c:v>1</c:v>
                </c:pt>
                <c:pt idx="1865">
                  <c:v>1</c:v>
                </c:pt>
                <c:pt idx="1866">
                  <c:v>1</c:v>
                </c:pt>
                <c:pt idx="1867">
                  <c:v>1</c:v>
                </c:pt>
                <c:pt idx="1868">
                  <c:v>5</c:v>
                </c:pt>
                <c:pt idx="1869">
                  <c:v>1</c:v>
                </c:pt>
                <c:pt idx="1870">
                  <c:v>1</c:v>
                </c:pt>
                <c:pt idx="1871">
                  <c:v>1</c:v>
                </c:pt>
                <c:pt idx="1872">
                  <c:v>2</c:v>
                </c:pt>
                <c:pt idx="1873">
                  <c:v>2</c:v>
                </c:pt>
                <c:pt idx="1874">
                  <c:v>2</c:v>
                </c:pt>
                <c:pt idx="1875">
                  <c:v>1</c:v>
                </c:pt>
                <c:pt idx="1876">
                  <c:v>1</c:v>
                </c:pt>
                <c:pt idx="1877">
                  <c:v>1</c:v>
                </c:pt>
                <c:pt idx="1878">
                  <c:v>2</c:v>
                </c:pt>
                <c:pt idx="1879">
                  <c:v>5</c:v>
                </c:pt>
                <c:pt idx="1880">
                  <c:v>3</c:v>
                </c:pt>
                <c:pt idx="1881">
                  <c:v>1</c:v>
                </c:pt>
                <c:pt idx="1882">
                  <c:v>1</c:v>
                </c:pt>
                <c:pt idx="1883">
                  <c:v>1</c:v>
                </c:pt>
                <c:pt idx="1884">
                  <c:v>1</c:v>
                </c:pt>
                <c:pt idx="1885">
                  <c:v>1</c:v>
                </c:pt>
                <c:pt idx="1886">
                  <c:v>1</c:v>
                </c:pt>
                <c:pt idx="1887">
                  <c:v>1</c:v>
                </c:pt>
                <c:pt idx="1888">
                  <c:v>1</c:v>
                </c:pt>
                <c:pt idx="1889">
                  <c:v>1</c:v>
                </c:pt>
                <c:pt idx="1890">
                  <c:v>1</c:v>
                </c:pt>
                <c:pt idx="1891">
                  <c:v>1</c:v>
                </c:pt>
                <c:pt idx="1892">
                  <c:v>1</c:v>
                </c:pt>
                <c:pt idx="1893">
                  <c:v>1</c:v>
                </c:pt>
                <c:pt idx="1894">
                  <c:v>1</c:v>
                </c:pt>
                <c:pt idx="1895">
                  <c:v>1</c:v>
                </c:pt>
                <c:pt idx="1896">
                  <c:v>1</c:v>
                </c:pt>
                <c:pt idx="1897">
                  <c:v>1</c:v>
                </c:pt>
                <c:pt idx="1898">
                  <c:v>1</c:v>
                </c:pt>
                <c:pt idx="1899">
                  <c:v>1</c:v>
                </c:pt>
                <c:pt idx="1900">
                  <c:v>1</c:v>
                </c:pt>
                <c:pt idx="1901">
                  <c:v>1</c:v>
                </c:pt>
                <c:pt idx="1902">
                  <c:v>1</c:v>
                </c:pt>
                <c:pt idx="1903">
                  <c:v>1</c:v>
                </c:pt>
                <c:pt idx="1904">
                  <c:v>1</c:v>
                </c:pt>
                <c:pt idx="1905">
                  <c:v>1</c:v>
                </c:pt>
                <c:pt idx="1906">
                  <c:v>1</c:v>
                </c:pt>
                <c:pt idx="1907">
                  <c:v>1</c:v>
                </c:pt>
                <c:pt idx="1908">
                  <c:v>1</c:v>
                </c:pt>
                <c:pt idx="1909">
                  <c:v>1</c:v>
                </c:pt>
                <c:pt idx="1910">
                  <c:v>1</c:v>
                </c:pt>
                <c:pt idx="1911">
                  <c:v>1</c:v>
                </c:pt>
                <c:pt idx="1912">
                  <c:v>150</c:v>
                </c:pt>
                <c:pt idx="1913">
                  <c:v>1</c:v>
                </c:pt>
                <c:pt idx="1914">
                  <c:v>2</c:v>
                </c:pt>
                <c:pt idx="1915">
                  <c:v>1</c:v>
                </c:pt>
                <c:pt idx="1916">
                  <c:v>1</c:v>
                </c:pt>
                <c:pt idx="1917">
                  <c:v>1</c:v>
                </c:pt>
                <c:pt idx="1918">
                  <c:v>1</c:v>
                </c:pt>
                <c:pt idx="1919">
                  <c:v>1</c:v>
                </c:pt>
                <c:pt idx="1920">
                  <c:v>1</c:v>
                </c:pt>
                <c:pt idx="1921">
                  <c:v>1</c:v>
                </c:pt>
                <c:pt idx="1922">
                  <c:v>1</c:v>
                </c:pt>
                <c:pt idx="1923">
                  <c:v>142</c:v>
                </c:pt>
                <c:pt idx="1924">
                  <c:v>1</c:v>
                </c:pt>
                <c:pt idx="1925">
                  <c:v>1</c:v>
                </c:pt>
                <c:pt idx="1926">
                  <c:v>1</c:v>
                </c:pt>
                <c:pt idx="1927">
                  <c:v>1</c:v>
                </c:pt>
                <c:pt idx="1928">
                  <c:v>2</c:v>
                </c:pt>
                <c:pt idx="1929">
                  <c:v>1</c:v>
                </c:pt>
                <c:pt idx="1930">
                  <c:v>128</c:v>
                </c:pt>
                <c:pt idx="1931">
                  <c:v>1</c:v>
                </c:pt>
                <c:pt idx="1932">
                  <c:v>1</c:v>
                </c:pt>
                <c:pt idx="1933">
                  <c:v>2</c:v>
                </c:pt>
                <c:pt idx="1934">
                  <c:v>1</c:v>
                </c:pt>
                <c:pt idx="1935">
                  <c:v>1</c:v>
                </c:pt>
                <c:pt idx="1936">
                  <c:v>1</c:v>
                </c:pt>
                <c:pt idx="1937">
                  <c:v>95</c:v>
                </c:pt>
                <c:pt idx="1938">
                  <c:v>1</c:v>
                </c:pt>
                <c:pt idx="1939">
                  <c:v>1</c:v>
                </c:pt>
                <c:pt idx="1940">
                  <c:v>1</c:v>
                </c:pt>
                <c:pt idx="1941">
                  <c:v>1</c:v>
                </c:pt>
                <c:pt idx="1942">
                  <c:v>1</c:v>
                </c:pt>
                <c:pt idx="1943">
                  <c:v>2</c:v>
                </c:pt>
                <c:pt idx="1944">
                  <c:v>13</c:v>
                </c:pt>
                <c:pt idx="1945">
                  <c:v>1</c:v>
                </c:pt>
                <c:pt idx="1946">
                  <c:v>1</c:v>
                </c:pt>
                <c:pt idx="1947">
                  <c:v>173</c:v>
                </c:pt>
                <c:pt idx="1948">
                  <c:v>1</c:v>
                </c:pt>
                <c:pt idx="1949">
                  <c:v>1</c:v>
                </c:pt>
                <c:pt idx="1950">
                  <c:v>3</c:v>
                </c:pt>
                <c:pt idx="1951">
                  <c:v>1</c:v>
                </c:pt>
                <c:pt idx="1952">
                  <c:v>1</c:v>
                </c:pt>
                <c:pt idx="1953">
                  <c:v>1</c:v>
                </c:pt>
                <c:pt idx="1954">
                  <c:v>1</c:v>
                </c:pt>
                <c:pt idx="1955">
                  <c:v>131</c:v>
                </c:pt>
                <c:pt idx="1956">
                  <c:v>1</c:v>
                </c:pt>
                <c:pt idx="1957">
                  <c:v>1</c:v>
                </c:pt>
                <c:pt idx="1958">
                  <c:v>1</c:v>
                </c:pt>
                <c:pt idx="1959">
                  <c:v>1</c:v>
                </c:pt>
                <c:pt idx="1960">
                  <c:v>1</c:v>
                </c:pt>
                <c:pt idx="1961">
                  <c:v>5</c:v>
                </c:pt>
                <c:pt idx="1962">
                  <c:v>1</c:v>
                </c:pt>
                <c:pt idx="1963">
                  <c:v>101</c:v>
                </c:pt>
                <c:pt idx="1964">
                  <c:v>2</c:v>
                </c:pt>
                <c:pt idx="1965">
                  <c:v>1</c:v>
                </c:pt>
                <c:pt idx="1966">
                  <c:v>2</c:v>
                </c:pt>
                <c:pt idx="1967">
                  <c:v>1</c:v>
                </c:pt>
                <c:pt idx="1968">
                  <c:v>1</c:v>
                </c:pt>
                <c:pt idx="1969">
                  <c:v>1</c:v>
                </c:pt>
                <c:pt idx="1970">
                  <c:v>1</c:v>
                </c:pt>
                <c:pt idx="1971">
                  <c:v>1</c:v>
                </c:pt>
                <c:pt idx="1972">
                  <c:v>1</c:v>
                </c:pt>
                <c:pt idx="1973">
                  <c:v>1</c:v>
                </c:pt>
                <c:pt idx="1974">
                  <c:v>1</c:v>
                </c:pt>
                <c:pt idx="1975">
                  <c:v>1</c:v>
                </c:pt>
                <c:pt idx="1976">
                  <c:v>1</c:v>
                </c:pt>
                <c:pt idx="1977">
                  <c:v>1</c:v>
                </c:pt>
                <c:pt idx="1978">
                  <c:v>1</c:v>
                </c:pt>
                <c:pt idx="1979">
                  <c:v>1</c:v>
                </c:pt>
                <c:pt idx="1980">
                  <c:v>1</c:v>
                </c:pt>
                <c:pt idx="1981">
                  <c:v>1</c:v>
                </c:pt>
                <c:pt idx="1982">
                  <c:v>20</c:v>
                </c:pt>
                <c:pt idx="1983">
                  <c:v>1</c:v>
                </c:pt>
                <c:pt idx="1984">
                  <c:v>5</c:v>
                </c:pt>
                <c:pt idx="1985">
                  <c:v>2</c:v>
                </c:pt>
                <c:pt idx="1986">
                  <c:v>5</c:v>
                </c:pt>
                <c:pt idx="1987">
                  <c:v>1</c:v>
                </c:pt>
                <c:pt idx="1988">
                  <c:v>1</c:v>
                </c:pt>
                <c:pt idx="1989">
                  <c:v>1</c:v>
                </c:pt>
                <c:pt idx="1990">
                  <c:v>6</c:v>
                </c:pt>
                <c:pt idx="1991">
                  <c:v>1</c:v>
                </c:pt>
                <c:pt idx="1992">
                  <c:v>1</c:v>
                </c:pt>
                <c:pt idx="1993">
                  <c:v>1</c:v>
                </c:pt>
                <c:pt idx="1994">
                  <c:v>1</c:v>
                </c:pt>
                <c:pt idx="1995">
                  <c:v>1</c:v>
                </c:pt>
                <c:pt idx="1996">
                  <c:v>2</c:v>
                </c:pt>
                <c:pt idx="1997">
                  <c:v>1</c:v>
                </c:pt>
                <c:pt idx="1998">
                  <c:v>1</c:v>
                </c:pt>
                <c:pt idx="1999">
                  <c:v>1</c:v>
                </c:pt>
                <c:pt idx="2000">
                  <c:v>1</c:v>
                </c:pt>
                <c:pt idx="2001">
                  <c:v>1</c:v>
                </c:pt>
                <c:pt idx="2002">
                  <c:v>1</c:v>
                </c:pt>
                <c:pt idx="2003">
                  <c:v>1</c:v>
                </c:pt>
                <c:pt idx="2004">
                  <c:v>2</c:v>
                </c:pt>
                <c:pt idx="2005">
                  <c:v>1</c:v>
                </c:pt>
                <c:pt idx="2006">
                  <c:v>1</c:v>
                </c:pt>
                <c:pt idx="2007">
                  <c:v>1</c:v>
                </c:pt>
                <c:pt idx="2008">
                  <c:v>1</c:v>
                </c:pt>
                <c:pt idx="2009">
                  <c:v>1</c:v>
                </c:pt>
                <c:pt idx="2010">
                  <c:v>1</c:v>
                </c:pt>
                <c:pt idx="2011">
                  <c:v>1</c:v>
                </c:pt>
                <c:pt idx="2012">
                  <c:v>1</c:v>
                </c:pt>
                <c:pt idx="2013">
                  <c:v>1</c:v>
                </c:pt>
                <c:pt idx="2014">
                  <c:v>1</c:v>
                </c:pt>
                <c:pt idx="2015">
                  <c:v>1</c:v>
                </c:pt>
                <c:pt idx="2016">
                  <c:v>1</c:v>
                </c:pt>
                <c:pt idx="2017">
                  <c:v>1</c:v>
                </c:pt>
                <c:pt idx="2018">
                  <c:v>1</c:v>
                </c:pt>
                <c:pt idx="2019">
                  <c:v>1</c:v>
                </c:pt>
                <c:pt idx="2020">
                  <c:v>3</c:v>
                </c:pt>
                <c:pt idx="2021">
                  <c:v>6</c:v>
                </c:pt>
                <c:pt idx="2022">
                  <c:v>59</c:v>
                </c:pt>
                <c:pt idx="2023">
                  <c:v>1</c:v>
                </c:pt>
                <c:pt idx="2024">
                  <c:v>22</c:v>
                </c:pt>
                <c:pt idx="2025">
                  <c:v>1</c:v>
                </c:pt>
                <c:pt idx="2026">
                  <c:v>25</c:v>
                </c:pt>
                <c:pt idx="2027">
                  <c:v>28</c:v>
                </c:pt>
                <c:pt idx="2028">
                  <c:v>1</c:v>
                </c:pt>
                <c:pt idx="2029">
                  <c:v>1</c:v>
                </c:pt>
                <c:pt idx="2030">
                  <c:v>1</c:v>
                </c:pt>
                <c:pt idx="2031">
                  <c:v>15</c:v>
                </c:pt>
                <c:pt idx="2032">
                  <c:v>1</c:v>
                </c:pt>
                <c:pt idx="2033">
                  <c:v>32</c:v>
                </c:pt>
                <c:pt idx="2034">
                  <c:v>1</c:v>
                </c:pt>
                <c:pt idx="2035">
                  <c:v>12</c:v>
                </c:pt>
                <c:pt idx="2036">
                  <c:v>30</c:v>
                </c:pt>
                <c:pt idx="2037">
                  <c:v>1</c:v>
                </c:pt>
                <c:pt idx="2038">
                  <c:v>1</c:v>
                </c:pt>
                <c:pt idx="2039">
                  <c:v>1</c:v>
                </c:pt>
                <c:pt idx="2040">
                  <c:v>1</c:v>
                </c:pt>
                <c:pt idx="2041">
                  <c:v>1</c:v>
                </c:pt>
                <c:pt idx="2042">
                  <c:v>1</c:v>
                </c:pt>
                <c:pt idx="2043">
                  <c:v>1</c:v>
                </c:pt>
                <c:pt idx="2044">
                  <c:v>3</c:v>
                </c:pt>
                <c:pt idx="2045">
                  <c:v>1</c:v>
                </c:pt>
                <c:pt idx="2046">
                  <c:v>1</c:v>
                </c:pt>
                <c:pt idx="2047">
                  <c:v>1</c:v>
                </c:pt>
                <c:pt idx="2048">
                  <c:v>1</c:v>
                </c:pt>
                <c:pt idx="2049">
                  <c:v>1</c:v>
                </c:pt>
                <c:pt idx="2050">
                  <c:v>1</c:v>
                </c:pt>
                <c:pt idx="2051">
                  <c:v>1</c:v>
                </c:pt>
                <c:pt idx="2052">
                  <c:v>12</c:v>
                </c:pt>
                <c:pt idx="2053">
                  <c:v>6</c:v>
                </c:pt>
                <c:pt idx="2054">
                  <c:v>1</c:v>
                </c:pt>
                <c:pt idx="2055">
                  <c:v>1</c:v>
                </c:pt>
                <c:pt idx="2056">
                  <c:v>1</c:v>
                </c:pt>
                <c:pt idx="2057">
                  <c:v>6</c:v>
                </c:pt>
                <c:pt idx="2058">
                  <c:v>1</c:v>
                </c:pt>
                <c:pt idx="2059">
                  <c:v>1</c:v>
                </c:pt>
                <c:pt idx="2060">
                  <c:v>1</c:v>
                </c:pt>
                <c:pt idx="2061">
                  <c:v>1</c:v>
                </c:pt>
                <c:pt idx="2062">
                  <c:v>1</c:v>
                </c:pt>
                <c:pt idx="2063">
                  <c:v>1</c:v>
                </c:pt>
                <c:pt idx="2064">
                  <c:v>1</c:v>
                </c:pt>
                <c:pt idx="2065">
                  <c:v>1</c:v>
                </c:pt>
                <c:pt idx="2066">
                  <c:v>4</c:v>
                </c:pt>
                <c:pt idx="2067">
                  <c:v>1</c:v>
                </c:pt>
                <c:pt idx="2068">
                  <c:v>1</c:v>
                </c:pt>
                <c:pt idx="2069">
                  <c:v>1</c:v>
                </c:pt>
                <c:pt idx="2070">
                  <c:v>1</c:v>
                </c:pt>
                <c:pt idx="2071">
                  <c:v>1</c:v>
                </c:pt>
                <c:pt idx="2072">
                  <c:v>1</c:v>
                </c:pt>
                <c:pt idx="2073">
                  <c:v>1</c:v>
                </c:pt>
                <c:pt idx="2074">
                  <c:v>1</c:v>
                </c:pt>
                <c:pt idx="2075">
                  <c:v>1</c:v>
                </c:pt>
                <c:pt idx="2076">
                  <c:v>1</c:v>
                </c:pt>
                <c:pt idx="2077">
                  <c:v>1</c:v>
                </c:pt>
                <c:pt idx="2078">
                  <c:v>1</c:v>
                </c:pt>
                <c:pt idx="2079">
                  <c:v>1</c:v>
                </c:pt>
                <c:pt idx="2080">
                  <c:v>1</c:v>
                </c:pt>
                <c:pt idx="2081">
                  <c:v>2</c:v>
                </c:pt>
                <c:pt idx="2082">
                  <c:v>1</c:v>
                </c:pt>
                <c:pt idx="2083">
                  <c:v>1</c:v>
                </c:pt>
                <c:pt idx="2084">
                  <c:v>2</c:v>
                </c:pt>
                <c:pt idx="2085">
                  <c:v>1</c:v>
                </c:pt>
                <c:pt idx="2086">
                  <c:v>1</c:v>
                </c:pt>
                <c:pt idx="2087">
                  <c:v>1</c:v>
                </c:pt>
                <c:pt idx="2088">
                  <c:v>1</c:v>
                </c:pt>
                <c:pt idx="2089">
                  <c:v>1</c:v>
                </c:pt>
                <c:pt idx="2090">
                  <c:v>1</c:v>
                </c:pt>
                <c:pt idx="2091">
                  <c:v>1</c:v>
                </c:pt>
                <c:pt idx="2092">
                  <c:v>1</c:v>
                </c:pt>
                <c:pt idx="2093">
                  <c:v>6</c:v>
                </c:pt>
                <c:pt idx="2094">
                  <c:v>1</c:v>
                </c:pt>
                <c:pt idx="2095">
                  <c:v>2</c:v>
                </c:pt>
                <c:pt idx="2096">
                  <c:v>1</c:v>
                </c:pt>
                <c:pt idx="2097">
                  <c:v>5</c:v>
                </c:pt>
                <c:pt idx="2098">
                  <c:v>1</c:v>
                </c:pt>
                <c:pt idx="2099">
                  <c:v>1</c:v>
                </c:pt>
                <c:pt idx="2100">
                  <c:v>2</c:v>
                </c:pt>
                <c:pt idx="2101">
                  <c:v>1</c:v>
                </c:pt>
                <c:pt idx="2102">
                  <c:v>1</c:v>
                </c:pt>
                <c:pt idx="2103">
                  <c:v>1</c:v>
                </c:pt>
                <c:pt idx="2104">
                  <c:v>1</c:v>
                </c:pt>
                <c:pt idx="2105">
                  <c:v>1</c:v>
                </c:pt>
                <c:pt idx="2106">
                  <c:v>2</c:v>
                </c:pt>
                <c:pt idx="2107">
                  <c:v>1</c:v>
                </c:pt>
                <c:pt idx="2108">
                  <c:v>1</c:v>
                </c:pt>
                <c:pt idx="2109">
                  <c:v>1</c:v>
                </c:pt>
                <c:pt idx="2110">
                  <c:v>1</c:v>
                </c:pt>
                <c:pt idx="2111">
                  <c:v>1</c:v>
                </c:pt>
                <c:pt idx="2112">
                  <c:v>1</c:v>
                </c:pt>
                <c:pt idx="2113">
                  <c:v>1</c:v>
                </c:pt>
                <c:pt idx="2114">
                  <c:v>1</c:v>
                </c:pt>
                <c:pt idx="2115">
                  <c:v>1</c:v>
                </c:pt>
                <c:pt idx="2116">
                  <c:v>1</c:v>
                </c:pt>
                <c:pt idx="2117">
                  <c:v>1</c:v>
                </c:pt>
                <c:pt idx="2118">
                  <c:v>1</c:v>
                </c:pt>
                <c:pt idx="2119">
                  <c:v>1</c:v>
                </c:pt>
                <c:pt idx="2120">
                  <c:v>1</c:v>
                </c:pt>
                <c:pt idx="2121">
                  <c:v>1</c:v>
                </c:pt>
                <c:pt idx="2122">
                  <c:v>1</c:v>
                </c:pt>
                <c:pt idx="2123">
                  <c:v>1</c:v>
                </c:pt>
                <c:pt idx="2124">
                  <c:v>1</c:v>
                </c:pt>
                <c:pt idx="2125">
                  <c:v>1</c:v>
                </c:pt>
                <c:pt idx="2126">
                  <c:v>1</c:v>
                </c:pt>
                <c:pt idx="2127">
                  <c:v>2</c:v>
                </c:pt>
                <c:pt idx="2128">
                  <c:v>1</c:v>
                </c:pt>
                <c:pt idx="2129">
                  <c:v>1</c:v>
                </c:pt>
                <c:pt idx="2130">
                  <c:v>1</c:v>
                </c:pt>
                <c:pt idx="2131">
                  <c:v>1</c:v>
                </c:pt>
                <c:pt idx="2132">
                  <c:v>1</c:v>
                </c:pt>
                <c:pt idx="2133">
                  <c:v>1</c:v>
                </c:pt>
                <c:pt idx="2134">
                  <c:v>1</c:v>
                </c:pt>
                <c:pt idx="2135">
                  <c:v>3</c:v>
                </c:pt>
                <c:pt idx="2136">
                  <c:v>1</c:v>
                </c:pt>
                <c:pt idx="2137">
                  <c:v>1</c:v>
                </c:pt>
                <c:pt idx="2138">
                  <c:v>1</c:v>
                </c:pt>
                <c:pt idx="2139">
                  <c:v>1</c:v>
                </c:pt>
                <c:pt idx="2140">
                  <c:v>1</c:v>
                </c:pt>
                <c:pt idx="2141">
                  <c:v>1</c:v>
                </c:pt>
                <c:pt idx="2142">
                  <c:v>1</c:v>
                </c:pt>
                <c:pt idx="2143">
                  <c:v>1</c:v>
                </c:pt>
                <c:pt idx="2144">
                  <c:v>1</c:v>
                </c:pt>
                <c:pt idx="2145">
                  <c:v>1</c:v>
                </c:pt>
                <c:pt idx="2146">
                  <c:v>1</c:v>
                </c:pt>
                <c:pt idx="2147">
                  <c:v>1</c:v>
                </c:pt>
                <c:pt idx="2148">
                  <c:v>1</c:v>
                </c:pt>
                <c:pt idx="2149">
                  <c:v>1</c:v>
                </c:pt>
                <c:pt idx="2150">
                  <c:v>1</c:v>
                </c:pt>
                <c:pt idx="2151">
                  <c:v>1</c:v>
                </c:pt>
                <c:pt idx="2152">
                  <c:v>5</c:v>
                </c:pt>
                <c:pt idx="2153">
                  <c:v>1</c:v>
                </c:pt>
                <c:pt idx="2154">
                  <c:v>1</c:v>
                </c:pt>
                <c:pt idx="2155">
                  <c:v>1</c:v>
                </c:pt>
                <c:pt idx="2156">
                  <c:v>1</c:v>
                </c:pt>
                <c:pt idx="2157">
                  <c:v>1</c:v>
                </c:pt>
                <c:pt idx="2158">
                  <c:v>1</c:v>
                </c:pt>
                <c:pt idx="2159">
                  <c:v>1</c:v>
                </c:pt>
                <c:pt idx="2160">
                  <c:v>1</c:v>
                </c:pt>
                <c:pt idx="2161">
                  <c:v>1</c:v>
                </c:pt>
                <c:pt idx="2162">
                  <c:v>1</c:v>
                </c:pt>
                <c:pt idx="2163">
                  <c:v>1</c:v>
                </c:pt>
                <c:pt idx="2164">
                  <c:v>1</c:v>
                </c:pt>
                <c:pt idx="2165">
                  <c:v>2</c:v>
                </c:pt>
                <c:pt idx="2166">
                  <c:v>1</c:v>
                </c:pt>
                <c:pt idx="2167">
                  <c:v>1</c:v>
                </c:pt>
                <c:pt idx="2168">
                  <c:v>3</c:v>
                </c:pt>
                <c:pt idx="2169">
                  <c:v>3</c:v>
                </c:pt>
                <c:pt idx="2170">
                  <c:v>1</c:v>
                </c:pt>
                <c:pt idx="2171">
                  <c:v>1</c:v>
                </c:pt>
                <c:pt idx="2172">
                  <c:v>1</c:v>
                </c:pt>
                <c:pt idx="2173">
                  <c:v>1</c:v>
                </c:pt>
                <c:pt idx="2174">
                  <c:v>1</c:v>
                </c:pt>
                <c:pt idx="2175">
                  <c:v>1</c:v>
                </c:pt>
                <c:pt idx="2176">
                  <c:v>1</c:v>
                </c:pt>
                <c:pt idx="2177">
                  <c:v>1</c:v>
                </c:pt>
                <c:pt idx="2178">
                  <c:v>1</c:v>
                </c:pt>
                <c:pt idx="2179">
                  <c:v>1</c:v>
                </c:pt>
                <c:pt idx="2180">
                  <c:v>1</c:v>
                </c:pt>
                <c:pt idx="2181">
                  <c:v>1</c:v>
                </c:pt>
                <c:pt idx="2182">
                  <c:v>1</c:v>
                </c:pt>
                <c:pt idx="2183">
                  <c:v>1</c:v>
                </c:pt>
                <c:pt idx="2184">
                  <c:v>2</c:v>
                </c:pt>
                <c:pt idx="2185">
                  <c:v>1</c:v>
                </c:pt>
                <c:pt idx="2186">
                  <c:v>1</c:v>
                </c:pt>
                <c:pt idx="2187">
                  <c:v>1</c:v>
                </c:pt>
                <c:pt idx="2188">
                  <c:v>1</c:v>
                </c:pt>
                <c:pt idx="2189">
                  <c:v>1</c:v>
                </c:pt>
                <c:pt idx="2190">
                  <c:v>1</c:v>
                </c:pt>
                <c:pt idx="2191">
                  <c:v>1</c:v>
                </c:pt>
                <c:pt idx="2192">
                  <c:v>2</c:v>
                </c:pt>
                <c:pt idx="2193">
                  <c:v>1</c:v>
                </c:pt>
                <c:pt idx="2194">
                  <c:v>1</c:v>
                </c:pt>
                <c:pt idx="2195">
                  <c:v>1</c:v>
                </c:pt>
                <c:pt idx="2196">
                  <c:v>1</c:v>
                </c:pt>
                <c:pt idx="2197">
                  <c:v>1</c:v>
                </c:pt>
                <c:pt idx="2198">
                  <c:v>3</c:v>
                </c:pt>
                <c:pt idx="2199">
                  <c:v>1</c:v>
                </c:pt>
                <c:pt idx="2200">
                  <c:v>1</c:v>
                </c:pt>
                <c:pt idx="2201">
                  <c:v>1</c:v>
                </c:pt>
                <c:pt idx="2202">
                  <c:v>1</c:v>
                </c:pt>
                <c:pt idx="2203">
                  <c:v>1</c:v>
                </c:pt>
                <c:pt idx="2204">
                  <c:v>1</c:v>
                </c:pt>
                <c:pt idx="2205">
                  <c:v>1</c:v>
                </c:pt>
                <c:pt idx="2206">
                  <c:v>3</c:v>
                </c:pt>
                <c:pt idx="2207">
                  <c:v>1</c:v>
                </c:pt>
                <c:pt idx="2208">
                  <c:v>1</c:v>
                </c:pt>
                <c:pt idx="2209">
                  <c:v>1</c:v>
                </c:pt>
                <c:pt idx="2210">
                  <c:v>1</c:v>
                </c:pt>
                <c:pt idx="2211">
                  <c:v>1</c:v>
                </c:pt>
                <c:pt idx="2212">
                  <c:v>1</c:v>
                </c:pt>
                <c:pt idx="2213">
                  <c:v>1</c:v>
                </c:pt>
                <c:pt idx="2214">
                  <c:v>1</c:v>
                </c:pt>
                <c:pt idx="2215">
                  <c:v>1</c:v>
                </c:pt>
                <c:pt idx="2216">
                  <c:v>1</c:v>
                </c:pt>
                <c:pt idx="2217">
                  <c:v>3</c:v>
                </c:pt>
                <c:pt idx="2218">
                  <c:v>2</c:v>
                </c:pt>
                <c:pt idx="2219">
                  <c:v>2</c:v>
                </c:pt>
                <c:pt idx="2220">
                  <c:v>1</c:v>
                </c:pt>
                <c:pt idx="2221">
                  <c:v>3</c:v>
                </c:pt>
                <c:pt idx="2222">
                  <c:v>1</c:v>
                </c:pt>
                <c:pt idx="2223">
                  <c:v>1</c:v>
                </c:pt>
                <c:pt idx="2224">
                  <c:v>1</c:v>
                </c:pt>
                <c:pt idx="2225">
                  <c:v>1</c:v>
                </c:pt>
                <c:pt idx="2226">
                  <c:v>1</c:v>
                </c:pt>
                <c:pt idx="2227">
                  <c:v>1</c:v>
                </c:pt>
                <c:pt idx="2228">
                  <c:v>1</c:v>
                </c:pt>
                <c:pt idx="2229">
                  <c:v>1</c:v>
                </c:pt>
                <c:pt idx="2230">
                  <c:v>1</c:v>
                </c:pt>
                <c:pt idx="2231">
                  <c:v>1</c:v>
                </c:pt>
                <c:pt idx="2232">
                  <c:v>1</c:v>
                </c:pt>
                <c:pt idx="2233">
                  <c:v>1</c:v>
                </c:pt>
                <c:pt idx="2234">
                  <c:v>1</c:v>
                </c:pt>
                <c:pt idx="2235">
                  <c:v>1</c:v>
                </c:pt>
                <c:pt idx="2236">
                  <c:v>1</c:v>
                </c:pt>
                <c:pt idx="2237">
                  <c:v>1</c:v>
                </c:pt>
                <c:pt idx="2238">
                  <c:v>1</c:v>
                </c:pt>
                <c:pt idx="2239">
                  <c:v>1</c:v>
                </c:pt>
                <c:pt idx="2240">
                  <c:v>1</c:v>
                </c:pt>
                <c:pt idx="2241">
                  <c:v>1</c:v>
                </c:pt>
                <c:pt idx="2242">
                  <c:v>1</c:v>
                </c:pt>
                <c:pt idx="2243">
                  <c:v>1</c:v>
                </c:pt>
                <c:pt idx="2244">
                  <c:v>1</c:v>
                </c:pt>
                <c:pt idx="2245">
                  <c:v>1</c:v>
                </c:pt>
                <c:pt idx="2246">
                  <c:v>1</c:v>
                </c:pt>
                <c:pt idx="2247">
                  <c:v>1</c:v>
                </c:pt>
                <c:pt idx="2248">
                  <c:v>1</c:v>
                </c:pt>
                <c:pt idx="2249">
                  <c:v>1</c:v>
                </c:pt>
                <c:pt idx="2250">
                  <c:v>1</c:v>
                </c:pt>
                <c:pt idx="2251">
                  <c:v>1</c:v>
                </c:pt>
                <c:pt idx="2252">
                  <c:v>2</c:v>
                </c:pt>
                <c:pt idx="2253">
                  <c:v>1</c:v>
                </c:pt>
                <c:pt idx="2254">
                  <c:v>8</c:v>
                </c:pt>
                <c:pt idx="2255">
                  <c:v>3</c:v>
                </c:pt>
                <c:pt idx="2256">
                  <c:v>2</c:v>
                </c:pt>
                <c:pt idx="2257">
                  <c:v>1</c:v>
                </c:pt>
                <c:pt idx="2258">
                  <c:v>1</c:v>
                </c:pt>
                <c:pt idx="2259">
                  <c:v>1</c:v>
                </c:pt>
                <c:pt idx="2260">
                  <c:v>2</c:v>
                </c:pt>
                <c:pt idx="2261">
                  <c:v>1</c:v>
                </c:pt>
                <c:pt idx="2262">
                  <c:v>1</c:v>
                </c:pt>
                <c:pt idx="2263">
                  <c:v>1</c:v>
                </c:pt>
                <c:pt idx="2264">
                  <c:v>1</c:v>
                </c:pt>
                <c:pt idx="2265">
                  <c:v>1</c:v>
                </c:pt>
                <c:pt idx="2266">
                  <c:v>1</c:v>
                </c:pt>
                <c:pt idx="2267">
                  <c:v>1</c:v>
                </c:pt>
                <c:pt idx="2268">
                  <c:v>1</c:v>
                </c:pt>
                <c:pt idx="2269">
                  <c:v>6</c:v>
                </c:pt>
                <c:pt idx="2270">
                  <c:v>2</c:v>
                </c:pt>
                <c:pt idx="2271">
                  <c:v>1</c:v>
                </c:pt>
                <c:pt idx="2272">
                  <c:v>1</c:v>
                </c:pt>
                <c:pt idx="2273">
                  <c:v>1</c:v>
                </c:pt>
                <c:pt idx="2274">
                  <c:v>1</c:v>
                </c:pt>
                <c:pt idx="2275">
                  <c:v>1</c:v>
                </c:pt>
                <c:pt idx="2276">
                  <c:v>1</c:v>
                </c:pt>
                <c:pt idx="2277">
                  <c:v>1</c:v>
                </c:pt>
                <c:pt idx="2278">
                  <c:v>1</c:v>
                </c:pt>
                <c:pt idx="2279">
                  <c:v>1</c:v>
                </c:pt>
                <c:pt idx="2280">
                  <c:v>1</c:v>
                </c:pt>
                <c:pt idx="2281">
                  <c:v>1</c:v>
                </c:pt>
                <c:pt idx="2282">
                  <c:v>1</c:v>
                </c:pt>
                <c:pt idx="2283">
                  <c:v>1</c:v>
                </c:pt>
                <c:pt idx="2284">
                  <c:v>1</c:v>
                </c:pt>
                <c:pt idx="2285">
                  <c:v>1</c:v>
                </c:pt>
                <c:pt idx="2286">
                  <c:v>1</c:v>
                </c:pt>
                <c:pt idx="2287">
                  <c:v>1</c:v>
                </c:pt>
                <c:pt idx="2288">
                  <c:v>1</c:v>
                </c:pt>
                <c:pt idx="2289">
                  <c:v>1</c:v>
                </c:pt>
                <c:pt idx="2290">
                  <c:v>3</c:v>
                </c:pt>
                <c:pt idx="2291">
                  <c:v>1</c:v>
                </c:pt>
                <c:pt idx="2292">
                  <c:v>4</c:v>
                </c:pt>
                <c:pt idx="2293">
                  <c:v>3</c:v>
                </c:pt>
                <c:pt idx="2294">
                  <c:v>1</c:v>
                </c:pt>
                <c:pt idx="2295">
                  <c:v>1</c:v>
                </c:pt>
                <c:pt idx="2296">
                  <c:v>2</c:v>
                </c:pt>
                <c:pt idx="2297">
                  <c:v>1</c:v>
                </c:pt>
                <c:pt idx="2298">
                  <c:v>1</c:v>
                </c:pt>
                <c:pt idx="2299">
                  <c:v>1</c:v>
                </c:pt>
                <c:pt idx="2300">
                  <c:v>1</c:v>
                </c:pt>
                <c:pt idx="2301">
                  <c:v>1</c:v>
                </c:pt>
                <c:pt idx="2302">
                  <c:v>1</c:v>
                </c:pt>
                <c:pt idx="2303">
                  <c:v>1</c:v>
                </c:pt>
                <c:pt idx="2304">
                  <c:v>1</c:v>
                </c:pt>
                <c:pt idx="2305">
                  <c:v>1</c:v>
                </c:pt>
                <c:pt idx="2306">
                  <c:v>1</c:v>
                </c:pt>
                <c:pt idx="2307">
                  <c:v>2</c:v>
                </c:pt>
                <c:pt idx="2308">
                  <c:v>1</c:v>
                </c:pt>
                <c:pt idx="2309">
                  <c:v>1</c:v>
                </c:pt>
                <c:pt idx="2310">
                  <c:v>1</c:v>
                </c:pt>
                <c:pt idx="2311">
                  <c:v>1</c:v>
                </c:pt>
                <c:pt idx="2312">
                  <c:v>1</c:v>
                </c:pt>
                <c:pt idx="2313">
                  <c:v>1</c:v>
                </c:pt>
                <c:pt idx="2314">
                  <c:v>1</c:v>
                </c:pt>
                <c:pt idx="2315">
                  <c:v>1</c:v>
                </c:pt>
                <c:pt idx="2316">
                  <c:v>1</c:v>
                </c:pt>
                <c:pt idx="2317">
                  <c:v>1</c:v>
                </c:pt>
                <c:pt idx="2318">
                  <c:v>1</c:v>
                </c:pt>
                <c:pt idx="2319">
                  <c:v>2</c:v>
                </c:pt>
                <c:pt idx="2320">
                  <c:v>1</c:v>
                </c:pt>
                <c:pt idx="2321">
                  <c:v>1</c:v>
                </c:pt>
                <c:pt idx="2322">
                  <c:v>1</c:v>
                </c:pt>
                <c:pt idx="2323">
                  <c:v>1</c:v>
                </c:pt>
                <c:pt idx="2324">
                  <c:v>1</c:v>
                </c:pt>
                <c:pt idx="2325">
                  <c:v>1</c:v>
                </c:pt>
                <c:pt idx="2326">
                  <c:v>1</c:v>
                </c:pt>
                <c:pt idx="2327">
                  <c:v>1</c:v>
                </c:pt>
                <c:pt idx="2328">
                  <c:v>2</c:v>
                </c:pt>
                <c:pt idx="2329">
                  <c:v>1</c:v>
                </c:pt>
                <c:pt idx="2330">
                  <c:v>1</c:v>
                </c:pt>
                <c:pt idx="2331">
                  <c:v>1</c:v>
                </c:pt>
                <c:pt idx="2332">
                  <c:v>1</c:v>
                </c:pt>
                <c:pt idx="2333">
                  <c:v>1</c:v>
                </c:pt>
                <c:pt idx="2334">
                  <c:v>1</c:v>
                </c:pt>
                <c:pt idx="2335">
                  <c:v>1</c:v>
                </c:pt>
                <c:pt idx="2336">
                  <c:v>2</c:v>
                </c:pt>
                <c:pt idx="2337">
                  <c:v>1</c:v>
                </c:pt>
                <c:pt idx="2338">
                  <c:v>1</c:v>
                </c:pt>
                <c:pt idx="2339">
                  <c:v>1</c:v>
                </c:pt>
                <c:pt idx="2340">
                  <c:v>1</c:v>
                </c:pt>
                <c:pt idx="2341">
                  <c:v>1</c:v>
                </c:pt>
                <c:pt idx="2342">
                  <c:v>1</c:v>
                </c:pt>
                <c:pt idx="2343">
                  <c:v>1</c:v>
                </c:pt>
                <c:pt idx="2344">
                  <c:v>1</c:v>
                </c:pt>
                <c:pt idx="2345">
                  <c:v>1</c:v>
                </c:pt>
                <c:pt idx="2346">
                  <c:v>4</c:v>
                </c:pt>
                <c:pt idx="2347">
                  <c:v>1</c:v>
                </c:pt>
                <c:pt idx="2348">
                  <c:v>1</c:v>
                </c:pt>
                <c:pt idx="2349">
                  <c:v>1</c:v>
                </c:pt>
                <c:pt idx="2350">
                  <c:v>1</c:v>
                </c:pt>
                <c:pt idx="2351">
                  <c:v>1</c:v>
                </c:pt>
                <c:pt idx="2352">
                  <c:v>1</c:v>
                </c:pt>
                <c:pt idx="2353">
                  <c:v>191</c:v>
                </c:pt>
                <c:pt idx="2354">
                  <c:v>1</c:v>
                </c:pt>
                <c:pt idx="2355">
                  <c:v>1</c:v>
                </c:pt>
                <c:pt idx="2356">
                  <c:v>1</c:v>
                </c:pt>
                <c:pt idx="2357">
                  <c:v>1</c:v>
                </c:pt>
                <c:pt idx="2358">
                  <c:v>1</c:v>
                </c:pt>
                <c:pt idx="2359">
                  <c:v>1</c:v>
                </c:pt>
                <c:pt idx="2360">
                  <c:v>1</c:v>
                </c:pt>
                <c:pt idx="2361">
                  <c:v>1</c:v>
                </c:pt>
                <c:pt idx="2362">
                  <c:v>1</c:v>
                </c:pt>
                <c:pt idx="2363">
                  <c:v>1</c:v>
                </c:pt>
                <c:pt idx="2364">
                  <c:v>1</c:v>
                </c:pt>
                <c:pt idx="2365">
                  <c:v>1</c:v>
                </c:pt>
                <c:pt idx="2366">
                  <c:v>1</c:v>
                </c:pt>
                <c:pt idx="2367">
                  <c:v>1</c:v>
                </c:pt>
                <c:pt idx="2368">
                  <c:v>2</c:v>
                </c:pt>
                <c:pt idx="2369">
                  <c:v>1</c:v>
                </c:pt>
                <c:pt idx="2370">
                  <c:v>1</c:v>
                </c:pt>
                <c:pt idx="2371">
                  <c:v>1</c:v>
                </c:pt>
                <c:pt idx="2372">
                  <c:v>2</c:v>
                </c:pt>
                <c:pt idx="2373">
                  <c:v>1</c:v>
                </c:pt>
                <c:pt idx="2374">
                  <c:v>4</c:v>
                </c:pt>
                <c:pt idx="2375">
                  <c:v>1</c:v>
                </c:pt>
                <c:pt idx="2376">
                  <c:v>1</c:v>
                </c:pt>
                <c:pt idx="2377">
                  <c:v>2</c:v>
                </c:pt>
                <c:pt idx="2378">
                  <c:v>1</c:v>
                </c:pt>
                <c:pt idx="2379">
                  <c:v>1</c:v>
                </c:pt>
                <c:pt idx="2380">
                  <c:v>1</c:v>
                </c:pt>
                <c:pt idx="2381">
                  <c:v>1</c:v>
                </c:pt>
                <c:pt idx="2382">
                  <c:v>1</c:v>
                </c:pt>
                <c:pt idx="2383">
                  <c:v>185</c:v>
                </c:pt>
                <c:pt idx="2384">
                  <c:v>169</c:v>
                </c:pt>
                <c:pt idx="2385">
                  <c:v>1</c:v>
                </c:pt>
                <c:pt idx="2386">
                  <c:v>1</c:v>
                </c:pt>
                <c:pt idx="2387">
                  <c:v>1</c:v>
                </c:pt>
                <c:pt idx="2388">
                  <c:v>1</c:v>
                </c:pt>
                <c:pt idx="2389">
                  <c:v>1</c:v>
                </c:pt>
                <c:pt idx="2390">
                  <c:v>1</c:v>
                </c:pt>
                <c:pt idx="2391">
                  <c:v>1</c:v>
                </c:pt>
                <c:pt idx="2392">
                  <c:v>2</c:v>
                </c:pt>
                <c:pt idx="2393">
                  <c:v>1</c:v>
                </c:pt>
                <c:pt idx="2394">
                  <c:v>2</c:v>
                </c:pt>
                <c:pt idx="2395">
                  <c:v>10</c:v>
                </c:pt>
                <c:pt idx="2396">
                  <c:v>1</c:v>
                </c:pt>
                <c:pt idx="2397">
                  <c:v>3</c:v>
                </c:pt>
                <c:pt idx="2398">
                  <c:v>6</c:v>
                </c:pt>
                <c:pt idx="2399">
                  <c:v>1</c:v>
                </c:pt>
                <c:pt idx="2400">
                  <c:v>1</c:v>
                </c:pt>
                <c:pt idx="2401">
                  <c:v>1</c:v>
                </c:pt>
                <c:pt idx="2402">
                  <c:v>1</c:v>
                </c:pt>
                <c:pt idx="2403">
                  <c:v>1</c:v>
                </c:pt>
                <c:pt idx="2404">
                  <c:v>1</c:v>
                </c:pt>
                <c:pt idx="2405">
                  <c:v>1</c:v>
                </c:pt>
                <c:pt idx="2406">
                  <c:v>1</c:v>
                </c:pt>
                <c:pt idx="2407">
                  <c:v>1</c:v>
                </c:pt>
                <c:pt idx="2408">
                  <c:v>1</c:v>
                </c:pt>
                <c:pt idx="2409">
                  <c:v>1</c:v>
                </c:pt>
                <c:pt idx="2410">
                  <c:v>117</c:v>
                </c:pt>
                <c:pt idx="2411">
                  <c:v>1</c:v>
                </c:pt>
                <c:pt idx="2412">
                  <c:v>5</c:v>
                </c:pt>
                <c:pt idx="2413">
                  <c:v>1</c:v>
                </c:pt>
                <c:pt idx="2414">
                  <c:v>1</c:v>
                </c:pt>
                <c:pt idx="2415">
                  <c:v>187</c:v>
                </c:pt>
                <c:pt idx="2416">
                  <c:v>1</c:v>
                </c:pt>
                <c:pt idx="2417">
                  <c:v>1</c:v>
                </c:pt>
                <c:pt idx="2418">
                  <c:v>1</c:v>
                </c:pt>
                <c:pt idx="2419">
                  <c:v>2</c:v>
                </c:pt>
                <c:pt idx="2420">
                  <c:v>1</c:v>
                </c:pt>
                <c:pt idx="2421">
                  <c:v>1</c:v>
                </c:pt>
                <c:pt idx="2422">
                  <c:v>1</c:v>
                </c:pt>
                <c:pt idx="2423">
                  <c:v>1</c:v>
                </c:pt>
                <c:pt idx="2424">
                  <c:v>1</c:v>
                </c:pt>
                <c:pt idx="2425">
                  <c:v>1</c:v>
                </c:pt>
                <c:pt idx="2426">
                  <c:v>1</c:v>
                </c:pt>
                <c:pt idx="2427">
                  <c:v>1</c:v>
                </c:pt>
                <c:pt idx="2428">
                  <c:v>1</c:v>
                </c:pt>
                <c:pt idx="2429">
                  <c:v>1</c:v>
                </c:pt>
                <c:pt idx="2430">
                  <c:v>261</c:v>
                </c:pt>
                <c:pt idx="2431">
                  <c:v>1</c:v>
                </c:pt>
                <c:pt idx="2432">
                  <c:v>1</c:v>
                </c:pt>
                <c:pt idx="2433">
                  <c:v>1</c:v>
                </c:pt>
                <c:pt idx="2434">
                  <c:v>1</c:v>
                </c:pt>
                <c:pt idx="2435">
                  <c:v>1</c:v>
                </c:pt>
                <c:pt idx="2436">
                  <c:v>2</c:v>
                </c:pt>
                <c:pt idx="2437">
                  <c:v>2</c:v>
                </c:pt>
                <c:pt idx="2438">
                  <c:v>1</c:v>
                </c:pt>
                <c:pt idx="2439">
                  <c:v>3</c:v>
                </c:pt>
                <c:pt idx="2440">
                  <c:v>1</c:v>
                </c:pt>
                <c:pt idx="2441">
                  <c:v>1</c:v>
                </c:pt>
                <c:pt idx="2442">
                  <c:v>1</c:v>
                </c:pt>
                <c:pt idx="2443">
                  <c:v>2</c:v>
                </c:pt>
                <c:pt idx="2444">
                  <c:v>14</c:v>
                </c:pt>
                <c:pt idx="2445">
                  <c:v>9</c:v>
                </c:pt>
                <c:pt idx="2446">
                  <c:v>1</c:v>
                </c:pt>
                <c:pt idx="2447">
                  <c:v>7</c:v>
                </c:pt>
                <c:pt idx="2448">
                  <c:v>6</c:v>
                </c:pt>
                <c:pt idx="2449">
                  <c:v>8</c:v>
                </c:pt>
                <c:pt idx="2450">
                  <c:v>1</c:v>
                </c:pt>
                <c:pt idx="2451">
                  <c:v>5</c:v>
                </c:pt>
                <c:pt idx="2452">
                  <c:v>1</c:v>
                </c:pt>
                <c:pt idx="2453">
                  <c:v>3</c:v>
                </c:pt>
                <c:pt idx="2454">
                  <c:v>1</c:v>
                </c:pt>
                <c:pt idx="2455">
                  <c:v>1</c:v>
                </c:pt>
                <c:pt idx="2456">
                  <c:v>5</c:v>
                </c:pt>
                <c:pt idx="2457">
                  <c:v>4</c:v>
                </c:pt>
                <c:pt idx="2458">
                  <c:v>1</c:v>
                </c:pt>
                <c:pt idx="2459">
                  <c:v>3</c:v>
                </c:pt>
                <c:pt idx="2460">
                  <c:v>1</c:v>
                </c:pt>
                <c:pt idx="2461">
                  <c:v>1</c:v>
                </c:pt>
                <c:pt idx="2462">
                  <c:v>2</c:v>
                </c:pt>
                <c:pt idx="2463">
                  <c:v>1</c:v>
                </c:pt>
                <c:pt idx="2464">
                  <c:v>2</c:v>
                </c:pt>
                <c:pt idx="2465">
                  <c:v>2</c:v>
                </c:pt>
                <c:pt idx="2466">
                  <c:v>5</c:v>
                </c:pt>
                <c:pt idx="2467">
                  <c:v>6</c:v>
                </c:pt>
                <c:pt idx="2468">
                  <c:v>1</c:v>
                </c:pt>
                <c:pt idx="2469">
                  <c:v>1</c:v>
                </c:pt>
                <c:pt idx="2470">
                  <c:v>1</c:v>
                </c:pt>
                <c:pt idx="2471">
                  <c:v>187</c:v>
                </c:pt>
                <c:pt idx="2472">
                  <c:v>3</c:v>
                </c:pt>
                <c:pt idx="2473">
                  <c:v>1</c:v>
                </c:pt>
                <c:pt idx="2474">
                  <c:v>170</c:v>
                </c:pt>
                <c:pt idx="2475">
                  <c:v>1</c:v>
                </c:pt>
                <c:pt idx="2476">
                  <c:v>1</c:v>
                </c:pt>
                <c:pt idx="2477">
                  <c:v>1</c:v>
                </c:pt>
                <c:pt idx="2478">
                  <c:v>1</c:v>
                </c:pt>
                <c:pt idx="2479">
                  <c:v>1</c:v>
                </c:pt>
                <c:pt idx="2480">
                  <c:v>2</c:v>
                </c:pt>
                <c:pt idx="2481">
                  <c:v>1</c:v>
                </c:pt>
                <c:pt idx="2482">
                  <c:v>1</c:v>
                </c:pt>
                <c:pt idx="2483">
                  <c:v>1</c:v>
                </c:pt>
                <c:pt idx="2484">
                  <c:v>3</c:v>
                </c:pt>
                <c:pt idx="2485">
                  <c:v>1</c:v>
                </c:pt>
                <c:pt idx="2486">
                  <c:v>1</c:v>
                </c:pt>
                <c:pt idx="2487">
                  <c:v>1</c:v>
                </c:pt>
                <c:pt idx="2488">
                  <c:v>1</c:v>
                </c:pt>
                <c:pt idx="2489">
                  <c:v>287</c:v>
                </c:pt>
                <c:pt idx="2490">
                  <c:v>1</c:v>
                </c:pt>
                <c:pt idx="2491">
                  <c:v>1</c:v>
                </c:pt>
                <c:pt idx="2492">
                  <c:v>1</c:v>
                </c:pt>
                <c:pt idx="2493">
                  <c:v>1</c:v>
                </c:pt>
                <c:pt idx="2494">
                  <c:v>1</c:v>
                </c:pt>
                <c:pt idx="2495">
                  <c:v>229</c:v>
                </c:pt>
                <c:pt idx="2496">
                  <c:v>1</c:v>
                </c:pt>
                <c:pt idx="2497">
                  <c:v>1</c:v>
                </c:pt>
                <c:pt idx="2498">
                  <c:v>1</c:v>
                </c:pt>
                <c:pt idx="2499">
                  <c:v>1</c:v>
                </c:pt>
                <c:pt idx="2500">
                  <c:v>2</c:v>
                </c:pt>
                <c:pt idx="2501">
                  <c:v>1</c:v>
                </c:pt>
                <c:pt idx="2502">
                  <c:v>1</c:v>
                </c:pt>
                <c:pt idx="2503">
                  <c:v>1</c:v>
                </c:pt>
                <c:pt idx="2504">
                  <c:v>1</c:v>
                </c:pt>
                <c:pt idx="2505">
                  <c:v>1</c:v>
                </c:pt>
                <c:pt idx="2506">
                  <c:v>2</c:v>
                </c:pt>
                <c:pt idx="2507">
                  <c:v>1</c:v>
                </c:pt>
                <c:pt idx="2508">
                  <c:v>1</c:v>
                </c:pt>
                <c:pt idx="2509">
                  <c:v>1</c:v>
                </c:pt>
                <c:pt idx="2510">
                  <c:v>1</c:v>
                </c:pt>
                <c:pt idx="2511">
                  <c:v>1</c:v>
                </c:pt>
                <c:pt idx="2512">
                  <c:v>1</c:v>
                </c:pt>
                <c:pt idx="2513">
                  <c:v>1</c:v>
                </c:pt>
                <c:pt idx="2514">
                  <c:v>1</c:v>
                </c:pt>
                <c:pt idx="2515">
                  <c:v>1</c:v>
                </c:pt>
                <c:pt idx="2516">
                  <c:v>1</c:v>
                </c:pt>
                <c:pt idx="2517">
                  <c:v>1</c:v>
                </c:pt>
                <c:pt idx="2518">
                  <c:v>1</c:v>
                </c:pt>
                <c:pt idx="2519">
                  <c:v>1</c:v>
                </c:pt>
                <c:pt idx="2520">
                  <c:v>225</c:v>
                </c:pt>
                <c:pt idx="2521">
                  <c:v>1</c:v>
                </c:pt>
                <c:pt idx="2522">
                  <c:v>214</c:v>
                </c:pt>
                <c:pt idx="2523">
                  <c:v>1</c:v>
                </c:pt>
                <c:pt idx="2524">
                  <c:v>286</c:v>
                </c:pt>
                <c:pt idx="2525">
                  <c:v>1</c:v>
                </c:pt>
                <c:pt idx="2526">
                  <c:v>1</c:v>
                </c:pt>
                <c:pt idx="2527">
                  <c:v>1</c:v>
                </c:pt>
                <c:pt idx="2528">
                  <c:v>1</c:v>
                </c:pt>
                <c:pt idx="2529">
                  <c:v>313</c:v>
                </c:pt>
                <c:pt idx="2530">
                  <c:v>1</c:v>
                </c:pt>
                <c:pt idx="2531">
                  <c:v>1</c:v>
                </c:pt>
                <c:pt idx="2532">
                  <c:v>1</c:v>
                </c:pt>
                <c:pt idx="2533">
                  <c:v>1</c:v>
                </c:pt>
                <c:pt idx="2534">
                  <c:v>1</c:v>
                </c:pt>
                <c:pt idx="2535">
                  <c:v>1</c:v>
                </c:pt>
                <c:pt idx="2536">
                  <c:v>1</c:v>
                </c:pt>
                <c:pt idx="2537">
                  <c:v>1</c:v>
                </c:pt>
                <c:pt idx="2538">
                  <c:v>1</c:v>
                </c:pt>
                <c:pt idx="2539">
                  <c:v>1</c:v>
                </c:pt>
                <c:pt idx="2540">
                  <c:v>1</c:v>
                </c:pt>
                <c:pt idx="2541">
                  <c:v>1</c:v>
                </c:pt>
                <c:pt idx="2542">
                  <c:v>1</c:v>
                </c:pt>
                <c:pt idx="2543">
                  <c:v>1</c:v>
                </c:pt>
                <c:pt idx="2544">
                  <c:v>270</c:v>
                </c:pt>
                <c:pt idx="2545">
                  <c:v>1</c:v>
                </c:pt>
                <c:pt idx="2546">
                  <c:v>1</c:v>
                </c:pt>
                <c:pt idx="2547">
                  <c:v>1</c:v>
                </c:pt>
                <c:pt idx="2548">
                  <c:v>1</c:v>
                </c:pt>
                <c:pt idx="2549">
                  <c:v>1</c:v>
                </c:pt>
                <c:pt idx="2550">
                  <c:v>1</c:v>
                </c:pt>
                <c:pt idx="2551">
                  <c:v>3</c:v>
                </c:pt>
                <c:pt idx="2552">
                  <c:v>1</c:v>
                </c:pt>
                <c:pt idx="2553">
                  <c:v>2</c:v>
                </c:pt>
                <c:pt idx="2554">
                  <c:v>1</c:v>
                </c:pt>
                <c:pt idx="2555">
                  <c:v>1</c:v>
                </c:pt>
                <c:pt idx="2556">
                  <c:v>1</c:v>
                </c:pt>
                <c:pt idx="2557">
                  <c:v>1</c:v>
                </c:pt>
                <c:pt idx="2558">
                  <c:v>1</c:v>
                </c:pt>
                <c:pt idx="2559">
                  <c:v>1</c:v>
                </c:pt>
                <c:pt idx="2560">
                  <c:v>1</c:v>
                </c:pt>
                <c:pt idx="2561">
                  <c:v>6</c:v>
                </c:pt>
                <c:pt idx="2562">
                  <c:v>3</c:v>
                </c:pt>
                <c:pt idx="2563">
                  <c:v>3</c:v>
                </c:pt>
                <c:pt idx="2564">
                  <c:v>4</c:v>
                </c:pt>
                <c:pt idx="2565">
                  <c:v>2</c:v>
                </c:pt>
                <c:pt idx="2566">
                  <c:v>1</c:v>
                </c:pt>
                <c:pt idx="2567">
                  <c:v>1</c:v>
                </c:pt>
                <c:pt idx="2568">
                  <c:v>1</c:v>
                </c:pt>
                <c:pt idx="2569">
                  <c:v>2</c:v>
                </c:pt>
                <c:pt idx="2570">
                  <c:v>1</c:v>
                </c:pt>
                <c:pt idx="2571">
                  <c:v>1</c:v>
                </c:pt>
                <c:pt idx="2572">
                  <c:v>1</c:v>
                </c:pt>
                <c:pt idx="2573">
                  <c:v>1</c:v>
                </c:pt>
                <c:pt idx="2574">
                  <c:v>1</c:v>
                </c:pt>
                <c:pt idx="2575">
                  <c:v>1</c:v>
                </c:pt>
                <c:pt idx="2576">
                  <c:v>1</c:v>
                </c:pt>
                <c:pt idx="2577">
                  <c:v>1</c:v>
                </c:pt>
                <c:pt idx="2578">
                  <c:v>1</c:v>
                </c:pt>
                <c:pt idx="2579">
                  <c:v>1</c:v>
                </c:pt>
                <c:pt idx="2580">
                  <c:v>270</c:v>
                </c:pt>
                <c:pt idx="2581">
                  <c:v>1</c:v>
                </c:pt>
                <c:pt idx="2582">
                  <c:v>1</c:v>
                </c:pt>
                <c:pt idx="2583">
                  <c:v>1</c:v>
                </c:pt>
                <c:pt idx="2584">
                  <c:v>1</c:v>
                </c:pt>
                <c:pt idx="2585">
                  <c:v>1</c:v>
                </c:pt>
                <c:pt idx="2586">
                  <c:v>1</c:v>
                </c:pt>
                <c:pt idx="2587">
                  <c:v>2</c:v>
                </c:pt>
                <c:pt idx="2588">
                  <c:v>1</c:v>
                </c:pt>
                <c:pt idx="2589">
                  <c:v>1</c:v>
                </c:pt>
                <c:pt idx="2590">
                  <c:v>1</c:v>
                </c:pt>
                <c:pt idx="2591">
                  <c:v>1</c:v>
                </c:pt>
                <c:pt idx="2592">
                  <c:v>1</c:v>
                </c:pt>
                <c:pt idx="2593">
                  <c:v>1</c:v>
                </c:pt>
                <c:pt idx="2594">
                  <c:v>4</c:v>
                </c:pt>
                <c:pt idx="2595">
                  <c:v>1</c:v>
                </c:pt>
                <c:pt idx="2596">
                  <c:v>2</c:v>
                </c:pt>
                <c:pt idx="2597">
                  <c:v>1</c:v>
                </c:pt>
                <c:pt idx="2598">
                  <c:v>1</c:v>
                </c:pt>
                <c:pt idx="2599">
                  <c:v>2</c:v>
                </c:pt>
                <c:pt idx="2600">
                  <c:v>1</c:v>
                </c:pt>
                <c:pt idx="2601">
                  <c:v>1</c:v>
                </c:pt>
                <c:pt idx="2602">
                  <c:v>391</c:v>
                </c:pt>
                <c:pt idx="2603">
                  <c:v>1</c:v>
                </c:pt>
                <c:pt idx="2604">
                  <c:v>1</c:v>
                </c:pt>
                <c:pt idx="2605">
                  <c:v>1</c:v>
                </c:pt>
                <c:pt idx="2606">
                  <c:v>251</c:v>
                </c:pt>
                <c:pt idx="2607">
                  <c:v>2</c:v>
                </c:pt>
                <c:pt idx="2608">
                  <c:v>1</c:v>
                </c:pt>
                <c:pt idx="2609">
                  <c:v>1</c:v>
                </c:pt>
                <c:pt idx="2610">
                  <c:v>117</c:v>
                </c:pt>
                <c:pt idx="2611">
                  <c:v>2</c:v>
                </c:pt>
                <c:pt idx="2612">
                  <c:v>242</c:v>
                </c:pt>
                <c:pt idx="2613">
                  <c:v>1</c:v>
                </c:pt>
                <c:pt idx="2614">
                  <c:v>1</c:v>
                </c:pt>
                <c:pt idx="2615">
                  <c:v>1</c:v>
                </c:pt>
                <c:pt idx="2616">
                  <c:v>1</c:v>
                </c:pt>
                <c:pt idx="2617">
                  <c:v>280</c:v>
                </c:pt>
                <c:pt idx="2618">
                  <c:v>1</c:v>
                </c:pt>
                <c:pt idx="2619">
                  <c:v>1</c:v>
                </c:pt>
                <c:pt idx="2620">
                  <c:v>1</c:v>
                </c:pt>
                <c:pt idx="2621">
                  <c:v>222</c:v>
                </c:pt>
                <c:pt idx="2622">
                  <c:v>1</c:v>
                </c:pt>
                <c:pt idx="2623">
                  <c:v>1</c:v>
                </c:pt>
                <c:pt idx="2624">
                  <c:v>251</c:v>
                </c:pt>
                <c:pt idx="2625">
                  <c:v>1</c:v>
                </c:pt>
                <c:pt idx="2626">
                  <c:v>2</c:v>
                </c:pt>
                <c:pt idx="2627">
                  <c:v>1</c:v>
                </c:pt>
                <c:pt idx="2628">
                  <c:v>360</c:v>
                </c:pt>
                <c:pt idx="2629">
                  <c:v>1</c:v>
                </c:pt>
                <c:pt idx="2630">
                  <c:v>1</c:v>
                </c:pt>
                <c:pt idx="2631">
                  <c:v>1</c:v>
                </c:pt>
                <c:pt idx="2632">
                  <c:v>1</c:v>
                </c:pt>
                <c:pt idx="2633">
                  <c:v>1</c:v>
                </c:pt>
                <c:pt idx="2634">
                  <c:v>1</c:v>
                </c:pt>
                <c:pt idx="2635">
                  <c:v>1</c:v>
                </c:pt>
                <c:pt idx="2636">
                  <c:v>1</c:v>
                </c:pt>
                <c:pt idx="2637">
                  <c:v>1</c:v>
                </c:pt>
                <c:pt idx="2638">
                  <c:v>2</c:v>
                </c:pt>
                <c:pt idx="2639">
                  <c:v>1</c:v>
                </c:pt>
                <c:pt idx="2640">
                  <c:v>1</c:v>
                </c:pt>
                <c:pt idx="2641">
                  <c:v>2</c:v>
                </c:pt>
                <c:pt idx="2642">
                  <c:v>1</c:v>
                </c:pt>
                <c:pt idx="2643">
                  <c:v>1</c:v>
                </c:pt>
                <c:pt idx="2644">
                  <c:v>1</c:v>
                </c:pt>
                <c:pt idx="2645">
                  <c:v>1</c:v>
                </c:pt>
                <c:pt idx="2646">
                  <c:v>1</c:v>
                </c:pt>
                <c:pt idx="2647">
                  <c:v>1</c:v>
                </c:pt>
                <c:pt idx="2648">
                  <c:v>1</c:v>
                </c:pt>
                <c:pt idx="2649">
                  <c:v>1</c:v>
                </c:pt>
                <c:pt idx="2650">
                  <c:v>3</c:v>
                </c:pt>
                <c:pt idx="2651">
                  <c:v>1</c:v>
                </c:pt>
                <c:pt idx="2652">
                  <c:v>1</c:v>
                </c:pt>
                <c:pt idx="2653">
                  <c:v>7</c:v>
                </c:pt>
                <c:pt idx="2654">
                  <c:v>1</c:v>
                </c:pt>
                <c:pt idx="2655">
                  <c:v>1</c:v>
                </c:pt>
                <c:pt idx="2656">
                  <c:v>5</c:v>
                </c:pt>
                <c:pt idx="2657">
                  <c:v>5</c:v>
                </c:pt>
                <c:pt idx="2658">
                  <c:v>1</c:v>
                </c:pt>
                <c:pt idx="2659">
                  <c:v>11</c:v>
                </c:pt>
                <c:pt idx="2660">
                  <c:v>4</c:v>
                </c:pt>
                <c:pt idx="2661">
                  <c:v>1</c:v>
                </c:pt>
                <c:pt idx="2662">
                  <c:v>1</c:v>
                </c:pt>
                <c:pt idx="2663">
                  <c:v>1</c:v>
                </c:pt>
                <c:pt idx="2664">
                  <c:v>1</c:v>
                </c:pt>
                <c:pt idx="2665">
                  <c:v>1</c:v>
                </c:pt>
                <c:pt idx="2666">
                  <c:v>1</c:v>
                </c:pt>
                <c:pt idx="2667">
                  <c:v>1</c:v>
                </c:pt>
                <c:pt idx="2668">
                  <c:v>1</c:v>
                </c:pt>
                <c:pt idx="2669">
                  <c:v>2</c:v>
                </c:pt>
                <c:pt idx="2670">
                  <c:v>7</c:v>
                </c:pt>
                <c:pt idx="2671">
                  <c:v>7</c:v>
                </c:pt>
                <c:pt idx="2672">
                  <c:v>1</c:v>
                </c:pt>
                <c:pt idx="2673">
                  <c:v>1</c:v>
                </c:pt>
                <c:pt idx="2674">
                  <c:v>1</c:v>
                </c:pt>
                <c:pt idx="2675">
                  <c:v>1</c:v>
                </c:pt>
                <c:pt idx="2676">
                  <c:v>1</c:v>
                </c:pt>
                <c:pt idx="2677">
                  <c:v>3</c:v>
                </c:pt>
                <c:pt idx="2678">
                  <c:v>2</c:v>
                </c:pt>
                <c:pt idx="2679">
                  <c:v>2</c:v>
                </c:pt>
                <c:pt idx="2680">
                  <c:v>1</c:v>
                </c:pt>
                <c:pt idx="2681">
                  <c:v>1</c:v>
                </c:pt>
                <c:pt idx="2682">
                  <c:v>3</c:v>
                </c:pt>
                <c:pt idx="2683">
                  <c:v>1</c:v>
                </c:pt>
                <c:pt idx="2684">
                  <c:v>1</c:v>
                </c:pt>
                <c:pt idx="2685">
                  <c:v>1</c:v>
                </c:pt>
                <c:pt idx="2686">
                  <c:v>2</c:v>
                </c:pt>
                <c:pt idx="2687">
                  <c:v>1</c:v>
                </c:pt>
                <c:pt idx="2688">
                  <c:v>6</c:v>
                </c:pt>
                <c:pt idx="2689">
                  <c:v>6</c:v>
                </c:pt>
                <c:pt idx="2690">
                  <c:v>206</c:v>
                </c:pt>
                <c:pt idx="2691">
                  <c:v>1</c:v>
                </c:pt>
                <c:pt idx="2692">
                  <c:v>348</c:v>
                </c:pt>
                <c:pt idx="2693">
                  <c:v>3</c:v>
                </c:pt>
                <c:pt idx="2694">
                  <c:v>1</c:v>
                </c:pt>
                <c:pt idx="2695">
                  <c:v>1</c:v>
                </c:pt>
                <c:pt idx="2696">
                  <c:v>1</c:v>
                </c:pt>
                <c:pt idx="2697">
                  <c:v>1</c:v>
                </c:pt>
                <c:pt idx="2698">
                  <c:v>1</c:v>
                </c:pt>
                <c:pt idx="2699">
                  <c:v>1</c:v>
                </c:pt>
                <c:pt idx="2700">
                  <c:v>1</c:v>
                </c:pt>
                <c:pt idx="2701">
                  <c:v>1</c:v>
                </c:pt>
                <c:pt idx="2702">
                  <c:v>1</c:v>
                </c:pt>
                <c:pt idx="2703">
                  <c:v>16</c:v>
                </c:pt>
                <c:pt idx="2704">
                  <c:v>2</c:v>
                </c:pt>
                <c:pt idx="2705">
                  <c:v>1</c:v>
                </c:pt>
                <c:pt idx="2706">
                  <c:v>6</c:v>
                </c:pt>
                <c:pt idx="2707">
                  <c:v>13</c:v>
                </c:pt>
                <c:pt idx="2708">
                  <c:v>1</c:v>
                </c:pt>
                <c:pt idx="2709">
                  <c:v>7</c:v>
                </c:pt>
                <c:pt idx="2710">
                  <c:v>9</c:v>
                </c:pt>
                <c:pt idx="2711">
                  <c:v>18</c:v>
                </c:pt>
                <c:pt idx="2712">
                  <c:v>2</c:v>
                </c:pt>
                <c:pt idx="2713">
                  <c:v>1</c:v>
                </c:pt>
                <c:pt idx="2714">
                  <c:v>11</c:v>
                </c:pt>
                <c:pt idx="2715">
                  <c:v>12</c:v>
                </c:pt>
                <c:pt idx="2716">
                  <c:v>18</c:v>
                </c:pt>
                <c:pt idx="2717">
                  <c:v>2</c:v>
                </c:pt>
                <c:pt idx="2718">
                  <c:v>1</c:v>
                </c:pt>
                <c:pt idx="2719">
                  <c:v>2</c:v>
                </c:pt>
                <c:pt idx="2720">
                  <c:v>1</c:v>
                </c:pt>
                <c:pt idx="2721">
                  <c:v>1</c:v>
                </c:pt>
                <c:pt idx="2722">
                  <c:v>3</c:v>
                </c:pt>
                <c:pt idx="2723">
                  <c:v>1</c:v>
                </c:pt>
                <c:pt idx="2724">
                  <c:v>1</c:v>
                </c:pt>
                <c:pt idx="2725">
                  <c:v>1</c:v>
                </c:pt>
                <c:pt idx="2726">
                  <c:v>1</c:v>
                </c:pt>
                <c:pt idx="2727">
                  <c:v>2</c:v>
                </c:pt>
                <c:pt idx="2728">
                  <c:v>1</c:v>
                </c:pt>
                <c:pt idx="2729">
                  <c:v>2</c:v>
                </c:pt>
                <c:pt idx="2730">
                  <c:v>1</c:v>
                </c:pt>
                <c:pt idx="2731">
                  <c:v>1</c:v>
                </c:pt>
                <c:pt idx="2732">
                  <c:v>1</c:v>
                </c:pt>
                <c:pt idx="2733">
                  <c:v>1</c:v>
                </c:pt>
                <c:pt idx="2734">
                  <c:v>1</c:v>
                </c:pt>
                <c:pt idx="2735">
                  <c:v>2</c:v>
                </c:pt>
                <c:pt idx="2736">
                  <c:v>1</c:v>
                </c:pt>
                <c:pt idx="2737">
                  <c:v>1</c:v>
                </c:pt>
                <c:pt idx="2738">
                  <c:v>1</c:v>
                </c:pt>
                <c:pt idx="2739">
                  <c:v>1</c:v>
                </c:pt>
                <c:pt idx="2740">
                  <c:v>2</c:v>
                </c:pt>
                <c:pt idx="2741">
                  <c:v>1</c:v>
                </c:pt>
                <c:pt idx="2742">
                  <c:v>1</c:v>
                </c:pt>
                <c:pt idx="2743">
                  <c:v>1</c:v>
                </c:pt>
                <c:pt idx="2744">
                  <c:v>1</c:v>
                </c:pt>
                <c:pt idx="2745">
                  <c:v>1</c:v>
                </c:pt>
                <c:pt idx="2746">
                  <c:v>1</c:v>
                </c:pt>
                <c:pt idx="2747">
                  <c:v>1</c:v>
                </c:pt>
                <c:pt idx="2748">
                  <c:v>1</c:v>
                </c:pt>
                <c:pt idx="2749">
                  <c:v>1</c:v>
                </c:pt>
                <c:pt idx="2750">
                  <c:v>1</c:v>
                </c:pt>
                <c:pt idx="2751">
                  <c:v>2</c:v>
                </c:pt>
                <c:pt idx="2752">
                  <c:v>1</c:v>
                </c:pt>
                <c:pt idx="2753">
                  <c:v>1</c:v>
                </c:pt>
                <c:pt idx="2754">
                  <c:v>2</c:v>
                </c:pt>
                <c:pt idx="2755">
                  <c:v>1</c:v>
                </c:pt>
                <c:pt idx="2756">
                  <c:v>4</c:v>
                </c:pt>
                <c:pt idx="2757">
                  <c:v>1</c:v>
                </c:pt>
                <c:pt idx="2758">
                  <c:v>1</c:v>
                </c:pt>
                <c:pt idx="2759">
                  <c:v>1</c:v>
                </c:pt>
                <c:pt idx="2760">
                  <c:v>2</c:v>
                </c:pt>
                <c:pt idx="2761">
                  <c:v>2</c:v>
                </c:pt>
                <c:pt idx="2762">
                  <c:v>2</c:v>
                </c:pt>
                <c:pt idx="2763">
                  <c:v>1</c:v>
                </c:pt>
                <c:pt idx="2764">
                  <c:v>1</c:v>
                </c:pt>
                <c:pt idx="2765">
                  <c:v>2</c:v>
                </c:pt>
                <c:pt idx="2766">
                  <c:v>1</c:v>
                </c:pt>
                <c:pt idx="2767">
                  <c:v>507</c:v>
                </c:pt>
                <c:pt idx="2768">
                  <c:v>1</c:v>
                </c:pt>
                <c:pt idx="2769">
                  <c:v>1</c:v>
                </c:pt>
                <c:pt idx="2770">
                  <c:v>1</c:v>
                </c:pt>
                <c:pt idx="2771">
                  <c:v>1</c:v>
                </c:pt>
                <c:pt idx="2772">
                  <c:v>1</c:v>
                </c:pt>
                <c:pt idx="2773">
                  <c:v>1</c:v>
                </c:pt>
                <c:pt idx="2774">
                  <c:v>1</c:v>
                </c:pt>
                <c:pt idx="2775">
                  <c:v>3</c:v>
                </c:pt>
                <c:pt idx="2776">
                  <c:v>1</c:v>
                </c:pt>
                <c:pt idx="2777">
                  <c:v>2</c:v>
                </c:pt>
                <c:pt idx="2778">
                  <c:v>1</c:v>
                </c:pt>
                <c:pt idx="2779">
                  <c:v>1</c:v>
                </c:pt>
                <c:pt idx="2780">
                  <c:v>1</c:v>
                </c:pt>
                <c:pt idx="2781">
                  <c:v>3</c:v>
                </c:pt>
                <c:pt idx="2782">
                  <c:v>1</c:v>
                </c:pt>
                <c:pt idx="2783">
                  <c:v>1</c:v>
                </c:pt>
                <c:pt idx="2784">
                  <c:v>3</c:v>
                </c:pt>
                <c:pt idx="2785">
                  <c:v>3</c:v>
                </c:pt>
                <c:pt idx="2786">
                  <c:v>3</c:v>
                </c:pt>
                <c:pt idx="2787">
                  <c:v>1</c:v>
                </c:pt>
                <c:pt idx="2788">
                  <c:v>1</c:v>
                </c:pt>
                <c:pt idx="2789">
                  <c:v>1</c:v>
                </c:pt>
                <c:pt idx="2790">
                  <c:v>1</c:v>
                </c:pt>
                <c:pt idx="2791">
                  <c:v>1</c:v>
                </c:pt>
                <c:pt idx="2792">
                  <c:v>1</c:v>
                </c:pt>
                <c:pt idx="2793">
                  <c:v>1</c:v>
                </c:pt>
                <c:pt idx="2794">
                  <c:v>1</c:v>
                </c:pt>
                <c:pt idx="2795">
                  <c:v>1</c:v>
                </c:pt>
                <c:pt idx="2796">
                  <c:v>1</c:v>
                </c:pt>
                <c:pt idx="2797">
                  <c:v>1</c:v>
                </c:pt>
                <c:pt idx="2798">
                  <c:v>1</c:v>
                </c:pt>
                <c:pt idx="2799">
                  <c:v>486</c:v>
                </c:pt>
                <c:pt idx="2800">
                  <c:v>1</c:v>
                </c:pt>
                <c:pt idx="2801">
                  <c:v>1</c:v>
                </c:pt>
                <c:pt idx="2802">
                  <c:v>1</c:v>
                </c:pt>
                <c:pt idx="2803">
                  <c:v>1</c:v>
                </c:pt>
                <c:pt idx="2804">
                  <c:v>1</c:v>
                </c:pt>
                <c:pt idx="2805">
                  <c:v>371</c:v>
                </c:pt>
                <c:pt idx="2806">
                  <c:v>1</c:v>
                </c:pt>
                <c:pt idx="2807">
                  <c:v>1</c:v>
                </c:pt>
                <c:pt idx="2808">
                  <c:v>580</c:v>
                </c:pt>
                <c:pt idx="2809">
                  <c:v>1</c:v>
                </c:pt>
                <c:pt idx="2810">
                  <c:v>1</c:v>
                </c:pt>
                <c:pt idx="2811">
                  <c:v>1</c:v>
                </c:pt>
                <c:pt idx="2812">
                  <c:v>1</c:v>
                </c:pt>
                <c:pt idx="2813">
                  <c:v>2</c:v>
                </c:pt>
                <c:pt idx="2814">
                  <c:v>1</c:v>
                </c:pt>
                <c:pt idx="2815">
                  <c:v>1</c:v>
                </c:pt>
                <c:pt idx="2816">
                  <c:v>622</c:v>
                </c:pt>
                <c:pt idx="2817">
                  <c:v>1</c:v>
                </c:pt>
                <c:pt idx="2818">
                  <c:v>2</c:v>
                </c:pt>
                <c:pt idx="2819">
                  <c:v>1</c:v>
                </c:pt>
                <c:pt idx="2820">
                  <c:v>474</c:v>
                </c:pt>
                <c:pt idx="2821">
                  <c:v>1</c:v>
                </c:pt>
                <c:pt idx="2822">
                  <c:v>1</c:v>
                </c:pt>
                <c:pt idx="2823">
                  <c:v>1</c:v>
                </c:pt>
                <c:pt idx="2824">
                  <c:v>1</c:v>
                </c:pt>
                <c:pt idx="2825">
                  <c:v>1</c:v>
                </c:pt>
                <c:pt idx="2826">
                  <c:v>1</c:v>
                </c:pt>
                <c:pt idx="2827">
                  <c:v>1</c:v>
                </c:pt>
                <c:pt idx="2828">
                  <c:v>367</c:v>
                </c:pt>
                <c:pt idx="2829">
                  <c:v>1</c:v>
                </c:pt>
                <c:pt idx="2830">
                  <c:v>1</c:v>
                </c:pt>
                <c:pt idx="2831">
                  <c:v>371</c:v>
                </c:pt>
                <c:pt idx="2832">
                  <c:v>2</c:v>
                </c:pt>
                <c:pt idx="2833">
                  <c:v>1</c:v>
                </c:pt>
                <c:pt idx="2834">
                  <c:v>435</c:v>
                </c:pt>
                <c:pt idx="2835">
                  <c:v>1</c:v>
                </c:pt>
                <c:pt idx="2836">
                  <c:v>1</c:v>
                </c:pt>
                <c:pt idx="2837">
                  <c:v>347</c:v>
                </c:pt>
                <c:pt idx="2838">
                  <c:v>1</c:v>
                </c:pt>
                <c:pt idx="2839">
                  <c:v>1</c:v>
                </c:pt>
                <c:pt idx="2840">
                  <c:v>1</c:v>
                </c:pt>
                <c:pt idx="2841">
                  <c:v>1</c:v>
                </c:pt>
                <c:pt idx="2842">
                  <c:v>1</c:v>
                </c:pt>
                <c:pt idx="2843">
                  <c:v>450</c:v>
                </c:pt>
                <c:pt idx="2844">
                  <c:v>2</c:v>
                </c:pt>
                <c:pt idx="2845">
                  <c:v>1</c:v>
                </c:pt>
                <c:pt idx="2846">
                  <c:v>445</c:v>
                </c:pt>
                <c:pt idx="2847">
                  <c:v>1</c:v>
                </c:pt>
                <c:pt idx="2848">
                  <c:v>1</c:v>
                </c:pt>
                <c:pt idx="2849">
                  <c:v>1</c:v>
                </c:pt>
                <c:pt idx="2850">
                  <c:v>1</c:v>
                </c:pt>
                <c:pt idx="2851">
                  <c:v>1</c:v>
                </c:pt>
                <c:pt idx="2852">
                  <c:v>1</c:v>
                </c:pt>
                <c:pt idx="2853">
                  <c:v>1</c:v>
                </c:pt>
                <c:pt idx="2854">
                  <c:v>1</c:v>
                </c:pt>
                <c:pt idx="2855">
                  <c:v>1</c:v>
                </c:pt>
                <c:pt idx="2856">
                  <c:v>1</c:v>
                </c:pt>
                <c:pt idx="2857">
                  <c:v>1</c:v>
                </c:pt>
                <c:pt idx="2858">
                  <c:v>1</c:v>
                </c:pt>
                <c:pt idx="2859">
                  <c:v>1</c:v>
                </c:pt>
                <c:pt idx="2860">
                  <c:v>1</c:v>
                </c:pt>
                <c:pt idx="2861">
                  <c:v>1</c:v>
                </c:pt>
                <c:pt idx="2862">
                  <c:v>1</c:v>
                </c:pt>
                <c:pt idx="2863">
                  <c:v>3</c:v>
                </c:pt>
                <c:pt idx="2864">
                  <c:v>1</c:v>
                </c:pt>
                <c:pt idx="2865">
                  <c:v>1</c:v>
                </c:pt>
                <c:pt idx="2866">
                  <c:v>2</c:v>
                </c:pt>
                <c:pt idx="2867">
                  <c:v>2</c:v>
                </c:pt>
                <c:pt idx="2868">
                  <c:v>3</c:v>
                </c:pt>
                <c:pt idx="2869">
                  <c:v>1</c:v>
                </c:pt>
                <c:pt idx="2870">
                  <c:v>6</c:v>
                </c:pt>
                <c:pt idx="2871">
                  <c:v>2</c:v>
                </c:pt>
                <c:pt idx="2872">
                  <c:v>1</c:v>
                </c:pt>
                <c:pt idx="2873">
                  <c:v>1</c:v>
                </c:pt>
                <c:pt idx="2874">
                  <c:v>1</c:v>
                </c:pt>
                <c:pt idx="2875">
                  <c:v>1</c:v>
                </c:pt>
                <c:pt idx="2876">
                  <c:v>1</c:v>
                </c:pt>
                <c:pt idx="2877">
                  <c:v>2</c:v>
                </c:pt>
                <c:pt idx="2878">
                  <c:v>1</c:v>
                </c:pt>
                <c:pt idx="2879">
                  <c:v>3</c:v>
                </c:pt>
                <c:pt idx="2880">
                  <c:v>2</c:v>
                </c:pt>
                <c:pt idx="2881">
                  <c:v>1</c:v>
                </c:pt>
                <c:pt idx="2882">
                  <c:v>3</c:v>
                </c:pt>
                <c:pt idx="2883">
                  <c:v>1</c:v>
                </c:pt>
                <c:pt idx="2884">
                  <c:v>2</c:v>
                </c:pt>
                <c:pt idx="2885">
                  <c:v>1</c:v>
                </c:pt>
                <c:pt idx="2886">
                  <c:v>1</c:v>
                </c:pt>
                <c:pt idx="2887">
                  <c:v>1</c:v>
                </c:pt>
                <c:pt idx="2888">
                  <c:v>3</c:v>
                </c:pt>
                <c:pt idx="2889">
                  <c:v>1</c:v>
                </c:pt>
                <c:pt idx="2890">
                  <c:v>145</c:v>
                </c:pt>
                <c:pt idx="2891">
                  <c:v>1</c:v>
                </c:pt>
                <c:pt idx="2892">
                  <c:v>1</c:v>
                </c:pt>
                <c:pt idx="2893">
                  <c:v>1</c:v>
                </c:pt>
                <c:pt idx="2894">
                  <c:v>1</c:v>
                </c:pt>
                <c:pt idx="2895">
                  <c:v>2</c:v>
                </c:pt>
                <c:pt idx="2896">
                  <c:v>4</c:v>
                </c:pt>
                <c:pt idx="2897">
                  <c:v>2</c:v>
                </c:pt>
                <c:pt idx="2898">
                  <c:v>1</c:v>
                </c:pt>
                <c:pt idx="2899">
                  <c:v>1</c:v>
                </c:pt>
                <c:pt idx="2900">
                  <c:v>1</c:v>
                </c:pt>
                <c:pt idx="2901">
                  <c:v>1</c:v>
                </c:pt>
                <c:pt idx="2902">
                  <c:v>1</c:v>
                </c:pt>
                <c:pt idx="2903">
                  <c:v>1</c:v>
                </c:pt>
                <c:pt idx="2904">
                  <c:v>2</c:v>
                </c:pt>
                <c:pt idx="2905">
                  <c:v>2</c:v>
                </c:pt>
                <c:pt idx="2906">
                  <c:v>1</c:v>
                </c:pt>
                <c:pt idx="2907">
                  <c:v>3</c:v>
                </c:pt>
                <c:pt idx="2908">
                  <c:v>4</c:v>
                </c:pt>
                <c:pt idx="2909">
                  <c:v>1</c:v>
                </c:pt>
                <c:pt idx="2910">
                  <c:v>3</c:v>
                </c:pt>
                <c:pt idx="2911">
                  <c:v>2</c:v>
                </c:pt>
                <c:pt idx="2912">
                  <c:v>1</c:v>
                </c:pt>
                <c:pt idx="2913">
                  <c:v>1</c:v>
                </c:pt>
                <c:pt idx="2914">
                  <c:v>1</c:v>
                </c:pt>
                <c:pt idx="2915">
                  <c:v>1</c:v>
                </c:pt>
                <c:pt idx="2916">
                  <c:v>1</c:v>
                </c:pt>
                <c:pt idx="2917">
                  <c:v>8</c:v>
                </c:pt>
                <c:pt idx="2918">
                  <c:v>1</c:v>
                </c:pt>
                <c:pt idx="2919">
                  <c:v>1</c:v>
                </c:pt>
                <c:pt idx="2920">
                  <c:v>1</c:v>
                </c:pt>
                <c:pt idx="2921">
                  <c:v>1</c:v>
                </c:pt>
                <c:pt idx="2922">
                  <c:v>1</c:v>
                </c:pt>
                <c:pt idx="2923">
                  <c:v>11</c:v>
                </c:pt>
                <c:pt idx="2924">
                  <c:v>1</c:v>
                </c:pt>
                <c:pt idx="2925">
                  <c:v>5</c:v>
                </c:pt>
                <c:pt idx="2926">
                  <c:v>1</c:v>
                </c:pt>
                <c:pt idx="2927">
                  <c:v>1</c:v>
                </c:pt>
                <c:pt idx="2928">
                  <c:v>1</c:v>
                </c:pt>
                <c:pt idx="2929">
                  <c:v>2</c:v>
                </c:pt>
                <c:pt idx="2930">
                  <c:v>1</c:v>
                </c:pt>
                <c:pt idx="2931">
                  <c:v>1</c:v>
                </c:pt>
                <c:pt idx="2932">
                  <c:v>1</c:v>
                </c:pt>
                <c:pt idx="2933">
                  <c:v>1</c:v>
                </c:pt>
                <c:pt idx="2934">
                  <c:v>2</c:v>
                </c:pt>
                <c:pt idx="2935">
                  <c:v>1</c:v>
                </c:pt>
                <c:pt idx="2936">
                  <c:v>1</c:v>
                </c:pt>
                <c:pt idx="2937">
                  <c:v>1</c:v>
                </c:pt>
                <c:pt idx="2938">
                  <c:v>1</c:v>
                </c:pt>
                <c:pt idx="2939">
                  <c:v>337</c:v>
                </c:pt>
                <c:pt idx="2940">
                  <c:v>1</c:v>
                </c:pt>
                <c:pt idx="2941">
                  <c:v>1</c:v>
                </c:pt>
                <c:pt idx="2942">
                  <c:v>1</c:v>
                </c:pt>
                <c:pt idx="2943">
                  <c:v>2</c:v>
                </c:pt>
                <c:pt idx="2944">
                  <c:v>1</c:v>
                </c:pt>
                <c:pt idx="2945">
                  <c:v>1</c:v>
                </c:pt>
                <c:pt idx="2946">
                  <c:v>2</c:v>
                </c:pt>
                <c:pt idx="2947">
                  <c:v>1</c:v>
                </c:pt>
                <c:pt idx="2948">
                  <c:v>1</c:v>
                </c:pt>
                <c:pt idx="2949">
                  <c:v>1</c:v>
                </c:pt>
                <c:pt idx="2950">
                  <c:v>1</c:v>
                </c:pt>
                <c:pt idx="2951">
                  <c:v>313</c:v>
                </c:pt>
                <c:pt idx="2952">
                  <c:v>1</c:v>
                </c:pt>
                <c:pt idx="2953">
                  <c:v>1</c:v>
                </c:pt>
                <c:pt idx="2954">
                  <c:v>1</c:v>
                </c:pt>
                <c:pt idx="2955">
                  <c:v>354</c:v>
                </c:pt>
                <c:pt idx="2956">
                  <c:v>1</c:v>
                </c:pt>
                <c:pt idx="2957">
                  <c:v>1</c:v>
                </c:pt>
                <c:pt idx="2958">
                  <c:v>1</c:v>
                </c:pt>
                <c:pt idx="2959">
                  <c:v>1</c:v>
                </c:pt>
                <c:pt idx="2960">
                  <c:v>1</c:v>
                </c:pt>
                <c:pt idx="2961">
                  <c:v>1</c:v>
                </c:pt>
                <c:pt idx="2962">
                  <c:v>1</c:v>
                </c:pt>
                <c:pt idx="2963">
                  <c:v>1</c:v>
                </c:pt>
                <c:pt idx="2964">
                  <c:v>1</c:v>
                </c:pt>
                <c:pt idx="2965">
                  <c:v>1</c:v>
                </c:pt>
                <c:pt idx="2966">
                  <c:v>1</c:v>
                </c:pt>
                <c:pt idx="2967">
                  <c:v>1</c:v>
                </c:pt>
                <c:pt idx="2968">
                  <c:v>1</c:v>
                </c:pt>
                <c:pt idx="2969">
                  <c:v>1</c:v>
                </c:pt>
                <c:pt idx="2970">
                  <c:v>1</c:v>
                </c:pt>
                <c:pt idx="2971">
                  <c:v>1</c:v>
                </c:pt>
                <c:pt idx="2972">
                  <c:v>1</c:v>
                </c:pt>
                <c:pt idx="2973">
                  <c:v>1</c:v>
                </c:pt>
                <c:pt idx="2974">
                  <c:v>1</c:v>
                </c:pt>
                <c:pt idx="2975">
                  <c:v>1</c:v>
                </c:pt>
                <c:pt idx="2976">
                  <c:v>1</c:v>
                </c:pt>
                <c:pt idx="2977">
                  <c:v>1</c:v>
                </c:pt>
                <c:pt idx="2978">
                  <c:v>4</c:v>
                </c:pt>
                <c:pt idx="2979">
                  <c:v>13</c:v>
                </c:pt>
                <c:pt idx="2980">
                  <c:v>8</c:v>
                </c:pt>
                <c:pt idx="2981">
                  <c:v>2</c:v>
                </c:pt>
                <c:pt idx="2982">
                  <c:v>6</c:v>
                </c:pt>
                <c:pt idx="2983">
                  <c:v>5</c:v>
                </c:pt>
                <c:pt idx="2984">
                  <c:v>7</c:v>
                </c:pt>
                <c:pt idx="2985">
                  <c:v>1</c:v>
                </c:pt>
                <c:pt idx="2986">
                  <c:v>8</c:v>
                </c:pt>
                <c:pt idx="2987">
                  <c:v>1</c:v>
                </c:pt>
                <c:pt idx="2988">
                  <c:v>4</c:v>
                </c:pt>
                <c:pt idx="2989">
                  <c:v>8</c:v>
                </c:pt>
                <c:pt idx="2990">
                  <c:v>6</c:v>
                </c:pt>
                <c:pt idx="2991">
                  <c:v>1</c:v>
                </c:pt>
                <c:pt idx="2992">
                  <c:v>1</c:v>
                </c:pt>
                <c:pt idx="2993">
                  <c:v>1</c:v>
                </c:pt>
                <c:pt idx="2994">
                  <c:v>1</c:v>
                </c:pt>
                <c:pt idx="2995">
                  <c:v>2</c:v>
                </c:pt>
                <c:pt idx="2996">
                  <c:v>1</c:v>
                </c:pt>
                <c:pt idx="2997">
                  <c:v>1</c:v>
                </c:pt>
                <c:pt idx="2998">
                  <c:v>1</c:v>
                </c:pt>
                <c:pt idx="2999">
                  <c:v>2</c:v>
                </c:pt>
                <c:pt idx="3000">
                  <c:v>1</c:v>
                </c:pt>
                <c:pt idx="3001">
                  <c:v>1</c:v>
                </c:pt>
                <c:pt idx="3002">
                  <c:v>2</c:v>
                </c:pt>
                <c:pt idx="3003">
                  <c:v>3</c:v>
                </c:pt>
                <c:pt idx="3004">
                  <c:v>1</c:v>
                </c:pt>
                <c:pt idx="3005">
                  <c:v>1</c:v>
                </c:pt>
                <c:pt idx="3006">
                  <c:v>1</c:v>
                </c:pt>
                <c:pt idx="3007">
                  <c:v>2</c:v>
                </c:pt>
                <c:pt idx="3008">
                  <c:v>1</c:v>
                </c:pt>
                <c:pt idx="3009">
                  <c:v>482</c:v>
                </c:pt>
                <c:pt idx="3010">
                  <c:v>1</c:v>
                </c:pt>
                <c:pt idx="3011">
                  <c:v>1</c:v>
                </c:pt>
                <c:pt idx="3012">
                  <c:v>1</c:v>
                </c:pt>
                <c:pt idx="3013">
                  <c:v>1</c:v>
                </c:pt>
                <c:pt idx="3014">
                  <c:v>1</c:v>
                </c:pt>
                <c:pt idx="3015">
                  <c:v>1</c:v>
                </c:pt>
                <c:pt idx="3016">
                  <c:v>1</c:v>
                </c:pt>
                <c:pt idx="3017">
                  <c:v>1</c:v>
                </c:pt>
                <c:pt idx="3018">
                  <c:v>1</c:v>
                </c:pt>
                <c:pt idx="3019">
                  <c:v>1</c:v>
                </c:pt>
                <c:pt idx="3020">
                  <c:v>1</c:v>
                </c:pt>
                <c:pt idx="3021">
                  <c:v>1</c:v>
                </c:pt>
                <c:pt idx="3022">
                  <c:v>1</c:v>
                </c:pt>
                <c:pt idx="3023">
                  <c:v>1</c:v>
                </c:pt>
                <c:pt idx="3024">
                  <c:v>1</c:v>
                </c:pt>
                <c:pt idx="3025">
                  <c:v>1</c:v>
                </c:pt>
                <c:pt idx="3026">
                  <c:v>1</c:v>
                </c:pt>
                <c:pt idx="3027">
                  <c:v>1</c:v>
                </c:pt>
                <c:pt idx="3028">
                  <c:v>1</c:v>
                </c:pt>
                <c:pt idx="3029">
                  <c:v>1</c:v>
                </c:pt>
                <c:pt idx="3030">
                  <c:v>1</c:v>
                </c:pt>
                <c:pt idx="3031">
                  <c:v>1</c:v>
                </c:pt>
                <c:pt idx="3032">
                  <c:v>2</c:v>
                </c:pt>
                <c:pt idx="3033">
                  <c:v>1</c:v>
                </c:pt>
                <c:pt idx="3034">
                  <c:v>1</c:v>
                </c:pt>
                <c:pt idx="3035">
                  <c:v>2</c:v>
                </c:pt>
                <c:pt idx="3036">
                  <c:v>1</c:v>
                </c:pt>
                <c:pt idx="3037">
                  <c:v>1</c:v>
                </c:pt>
                <c:pt idx="3038">
                  <c:v>1</c:v>
                </c:pt>
                <c:pt idx="3039">
                  <c:v>1</c:v>
                </c:pt>
                <c:pt idx="3040">
                  <c:v>2</c:v>
                </c:pt>
                <c:pt idx="3041">
                  <c:v>1</c:v>
                </c:pt>
                <c:pt idx="3042">
                  <c:v>1</c:v>
                </c:pt>
                <c:pt idx="3043">
                  <c:v>2</c:v>
                </c:pt>
                <c:pt idx="3044">
                  <c:v>1</c:v>
                </c:pt>
                <c:pt idx="3045">
                  <c:v>1</c:v>
                </c:pt>
                <c:pt idx="3046">
                  <c:v>1</c:v>
                </c:pt>
                <c:pt idx="3047">
                  <c:v>1</c:v>
                </c:pt>
                <c:pt idx="3048">
                  <c:v>1</c:v>
                </c:pt>
                <c:pt idx="3049">
                  <c:v>1</c:v>
                </c:pt>
                <c:pt idx="3050">
                  <c:v>1</c:v>
                </c:pt>
                <c:pt idx="3051">
                  <c:v>1</c:v>
                </c:pt>
                <c:pt idx="3052">
                  <c:v>1</c:v>
                </c:pt>
                <c:pt idx="3053">
                  <c:v>1</c:v>
                </c:pt>
                <c:pt idx="3054">
                  <c:v>2</c:v>
                </c:pt>
                <c:pt idx="3055">
                  <c:v>1</c:v>
                </c:pt>
                <c:pt idx="3056">
                  <c:v>1</c:v>
                </c:pt>
                <c:pt idx="3057">
                  <c:v>302</c:v>
                </c:pt>
                <c:pt idx="3058">
                  <c:v>1</c:v>
                </c:pt>
                <c:pt idx="3059">
                  <c:v>1</c:v>
                </c:pt>
                <c:pt idx="3060">
                  <c:v>2</c:v>
                </c:pt>
                <c:pt idx="3061">
                  <c:v>1</c:v>
                </c:pt>
                <c:pt idx="3062">
                  <c:v>1</c:v>
                </c:pt>
                <c:pt idx="3063">
                  <c:v>3</c:v>
                </c:pt>
                <c:pt idx="3064">
                  <c:v>249</c:v>
                </c:pt>
                <c:pt idx="3065">
                  <c:v>1</c:v>
                </c:pt>
                <c:pt idx="3066">
                  <c:v>1</c:v>
                </c:pt>
                <c:pt idx="3067">
                  <c:v>2</c:v>
                </c:pt>
                <c:pt idx="3068">
                  <c:v>231</c:v>
                </c:pt>
                <c:pt idx="3069">
                  <c:v>209</c:v>
                </c:pt>
                <c:pt idx="3070">
                  <c:v>2</c:v>
                </c:pt>
                <c:pt idx="3071">
                  <c:v>1</c:v>
                </c:pt>
                <c:pt idx="3072">
                  <c:v>1</c:v>
                </c:pt>
                <c:pt idx="3073">
                  <c:v>409</c:v>
                </c:pt>
                <c:pt idx="3074">
                  <c:v>1</c:v>
                </c:pt>
                <c:pt idx="3075">
                  <c:v>1</c:v>
                </c:pt>
                <c:pt idx="3076">
                  <c:v>1</c:v>
                </c:pt>
                <c:pt idx="3077">
                  <c:v>1</c:v>
                </c:pt>
                <c:pt idx="3078">
                  <c:v>277</c:v>
                </c:pt>
                <c:pt idx="3079">
                  <c:v>1</c:v>
                </c:pt>
                <c:pt idx="3080">
                  <c:v>1</c:v>
                </c:pt>
                <c:pt idx="3081">
                  <c:v>1</c:v>
                </c:pt>
                <c:pt idx="3082">
                  <c:v>210</c:v>
                </c:pt>
                <c:pt idx="3083">
                  <c:v>217</c:v>
                </c:pt>
                <c:pt idx="3084">
                  <c:v>196</c:v>
                </c:pt>
                <c:pt idx="3085">
                  <c:v>1</c:v>
                </c:pt>
                <c:pt idx="3086">
                  <c:v>1</c:v>
                </c:pt>
                <c:pt idx="3087">
                  <c:v>1</c:v>
                </c:pt>
                <c:pt idx="3088">
                  <c:v>1</c:v>
                </c:pt>
                <c:pt idx="3089">
                  <c:v>312</c:v>
                </c:pt>
                <c:pt idx="3090">
                  <c:v>2</c:v>
                </c:pt>
                <c:pt idx="3091">
                  <c:v>1</c:v>
                </c:pt>
                <c:pt idx="3092">
                  <c:v>2</c:v>
                </c:pt>
                <c:pt idx="3093">
                  <c:v>1</c:v>
                </c:pt>
                <c:pt idx="3094">
                  <c:v>2</c:v>
                </c:pt>
                <c:pt idx="3095">
                  <c:v>1</c:v>
                </c:pt>
                <c:pt idx="3096">
                  <c:v>1</c:v>
                </c:pt>
                <c:pt idx="3097">
                  <c:v>1</c:v>
                </c:pt>
                <c:pt idx="3098">
                  <c:v>1</c:v>
                </c:pt>
                <c:pt idx="3099">
                  <c:v>1</c:v>
                </c:pt>
                <c:pt idx="3100">
                  <c:v>1</c:v>
                </c:pt>
                <c:pt idx="3101">
                  <c:v>2</c:v>
                </c:pt>
                <c:pt idx="3102">
                  <c:v>1</c:v>
                </c:pt>
                <c:pt idx="3103">
                  <c:v>1</c:v>
                </c:pt>
                <c:pt idx="3104">
                  <c:v>1</c:v>
                </c:pt>
                <c:pt idx="3105">
                  <c:v>1</c:v>
                </c:pt>
                <c:pt idx="3106">
                  <c:v>1</c:v>
                </c:pt>
                <c:pt idx="3107">
                  <c:v>1</c:v>
                </c:pt>
                <c:pt idx="3108">
                  <c:v>1</c:v>
                </c:pt>
                <c:pt idx="3109">
                  <c:v>1</c:v>
                </c:pt>
                <c:pt idx="3110">
                  <c:v>1</c:v>
                </c:pt>
                <c:pt idx="3111">
                  <c:v>2</c:v>
                </c:pt>
                <c:pt idx="3112">
                  <c:v>1</c:v>
                </c:pt>
                <c:pt idx="3113">
                  <c:v>1</c:v>
                </c:pt>
                <c:pt idx="3114">
                  <c:v>1</c:v>
                </c:pt>
                <c:pt idx="3115">
                  <c:v>1</c:v>
                </c:pt>
                <c:pt idx="3116">
                  <c:v>2</c:v>
                </c:pt>
                <c:pt idx="3117">
                  <c:v>1</c:v>
                </c:pt>
                <c:pt idx="3118">
                  <c:v>1</c:v>
                </c:pt>
                <c:pt idx="3119">
                  <c:v>1</c:v>
                </c:pt>
                <c:pt idx="3120">
                  <c:v>1</c:v>
                </c:pt>
                <c:pt idx="3121">
                  <c:v>1</c:v>
                </c:pt>
                <c:pt idx="3122">
                  <c:v>1</c:v>
                </c:pt>
                <c:pt idx="3123">
                  <c:v>1</c:v>
                </c:pt>
                <c:pt idx="3124">
                  <c:v>1</c:v>
                </c:pt>
                <c:pt idx="3125">
                  <c:v>2</c:v>
                </c:pt>
                <c:pt idx="3126">
                  <c:v>2</c:v>
                </c:pt>
                <c:pt idx="3127">
                  <c:v>1</c:v>
                </c:pt>
                <c:pt idx="3128">
                  <c:v>1</c:v>
                </c:pt>
                <c:pt idx="3129">
                  <c:v>2</c:v>
                </c:pt>
                <c:pt idx="3130">
                  <c:v>1</c:v>
                </c:pt>
                <c:pt idx="3131">
                  <c:v>1</c:v>
                </c:pt>
                <c:pt idx="3132">
                  <c:v>1</c:v>
                </c:pt>
                <c:pt idx="3133">
                  <c:v>1</c:v>
                </c:pt>
                <c:pt idx="3134">
                  <c:v>1</c:v>
                </c:pt>
                <c:pt idx="3135">
                  <c:v>1</c:v>
                </c:pt>
                <c:pt idx="3136">
                  <c:v>1</c:v>
                </c:pt>
                <c:pt idx="3137">
                  <c:v>1</c:v>
                </c:pt>
                <c:pt idx="3138">
                  <c:v>1</c:v>
                </c:pt>
                <c:pt idx="3139">
                  <c:v>2</c:v>
                </c:pt>
                <c:pt idx="3140">
                  <c:v>1</c:v>
                </c:pt>
                <c:pt idx="3141">
                  <c:v>1</c:v>
                </c:pt>
                <c:pt idx="3142">
                  <c:v>1</c:v>
                </c:pt>
                <c:pt idx="3143">
                  <c:v>1</c:v>
                </c:pt>
                <c:pt idx="3144">
                  <c:v>2</c:v>
                </c:pt>
                <c:pt idx="3145">
                  <c:v>2</c:v>
                </c:pt>
                <c:pt idx="3146">
                  <c:v>6</c:v>
                </c:pt>
                <c:pt idx="3147">
                  <c:v>5</c:v>
                </c:pt>
                <c:pt idx="3148">
                  <c:v>1</c:v>
                </c:pt>
                <c:pt idx="3149">
                  <c:v>2</c:v>
                </c:pt>
                <c:pt idx="3150">
                  <c:v>3</c:v>
                </c:pt>
                <c:pt idx="3151">
                  <c:v>1</c:v>
                </c:pt>
                <c:pt idx="3152">
                  <c:v>1</c:v>
                </c:pt>
                <c:pt idx="3153">
                  <c:v>1</c:v>
                </c:pt>
                <c:pt idx="3154">
                  <c:v>4</c:v>
                </c:pt>
                <c:pt idx="3155">
                  <c:v>4</c:v>
                </c:pt>
                <c:pt idx="3156">
                  <c:v>2</c:v>
                </c:pt>
                <c:pt idx="3157">
                  <c:v>1</c:v>
                </c:pt>
                <c:pt idx="3158">
                  <c:v>4</c:v>
                </c:pt>
                <c:pt idx="3159">
                  <c:v>1</c:v>
                </c:pt>
                <c:pt idx="3160">
                  <c:v>1</c:v>
                </c:pt>
                <c:pt idx="3161">
                  <c:v>1</c:v>
                </c:pt>
                <c:pt idx="3162">
                  <c:v>1</c:v>
                </c:pt>
                <c:pt idx="3163">
                  <c:v>2</c:v>
                </c:pt>
                <c:pt idx="3164">
                  <c:v>2</c:v>
                </c:pt>
                <c:pt idx="3165">
                  <c:v>1</c:v>
                </c:pt>
                <c:pt idx="3166">
                  <c:v>2</c:v>
                </c:pt>
                <c:pt idx="3167">
                  <c:v>1</c:v>
                </c:pt>
                <c:pt idx="3168">
                  <c:v>2</c:v>
                </c:pt>
                <c:pt idx="3169">
                  <c:v>1</c:v>
                </c:pt>
                <c:pt idx="3170">
                  <c:v>1</c:v>
                </c:pt>
                <c:pt idx="3171">
                  <c:v>2</c:v>
                </c:pt>
                <c:pt idx="3172">
                  <c:v>1</c:v>
                </c:pt>
                <c:pt idx="3173">
                  <c:v>1</c:v>
                </c:pt>
                <c:pt idx="3174">
                  <c:v>1</c:v>
                </c:pt>
                <c:pt idx="3175">
                  <c:v>1</c:v>
                </c:pt>
                <c:pt idx="3176">
                  <c:v>1</c:v>
                </c:pt>
                <c:pt idx="3177">
                  <c:v>1</c:v>
                </c:pt>
                <c:pt idx="3178">
                  <c:v>1</c:v>
                </c:pt>
                <c:pt idx="3179">
                  <c:v>1</c:v>
                </c:pt>
                <c:pt idx="3180">
                  <c:v>1</c:v>
                </c:pt>
                <c:pt idx="3181">
                  <c:v>1</c:v>
                </c:pt>
                <c:pt idx="3182">
                  <c:v>1</c:v>
                </c:pt>
                <c:pt idx="3183">
                  <c:v>1</c:v>
                </c:pt>
                <c:pt idx="3184">
                  <c:v>1</c:v>
                </c:pt>
                <c:pt idx="3185">
                  <c:v>2</c:v>
                </c:pt>
                <c:pt idx="3186">
                  <c:v>1</c:v>
                </c:pt>
                <c:pt idx="3187">
                  <c:v>1</c:v>
                </c:pt>
                <c:pt idx="3188">
                  <c:v>1</c:v>
                </c:pt>
                <c:pt idx="3189">
                  <c:v>1</c:v>
                </c:pt>
                <c:pt idx="3190">
                  <c:v>325</c:v>
                </c:pt>
                <c:pt idx="3191">
                  <c:v>1</c:v>
                </c:pt>
                <c:pt idx="3192">
                  <c:v>1</c:v>
                </c:pt>
                <c:pt idx="3193">
                  <c:v>1</c:v>
                </c:pt>
                <c:pt idx="3194">
                  <c:v>1</c:v>
                </c:pt>
                <c:pt idx="3195">
                  <c:v>204</c:v>
                </c:pt>
                <c:pt idx="3196">
                  <c:v>1</c:v>
                </c:pt>
                <c:pt idx="3197">
                  <c:v>216</c:v>
                </c:pt>
                <c:pt idx="3198">
                  <c:v>1</c:v>
                </c:pt>
                <c:pt idx="3199">
                  <c:v>1</c:v>
                </c:pt>
                <c:pt idx="3200">
                  <c:v>1</c:v>
                </c:pt>
                <c:pt idx="3201">
                  <c:v>209</c:v>
                </c:pt>
                <c:pt idx="3202">
                  <c:v>1</c:v>
                </c:pt>
                <c:pt idx="3203">
                  <c:v>1</c:v>
                </c:pt>
                <c:pt idx="3204">
                  <c:v>1</c:v>
                </c:pt>
                <c:pt idx="3205">
                  <c:v>2</c:v>
                </c:pt>
                <c:pt idx="3206">
                  <c:v>126</c:v>
                </c:pt>
                <c:pt idx="3207">
                  <c:v>1</c:v>
                </c:pt>
                <c:pt idx="3208">
                  <c:v>1</c:v>
                </c:pt>
                <c:pt idx="3209">
                  <c:v>1</c:v>
                </c:pt>
                <c:pt idx="3210">
                  <c:v>229</c:v>
                </c:pt>
                <c:pt idx="3211">
                  <c:v>1</c:v>
                </c:pt>
                <c:pt idx="3212">
                  <c:v>1</c:v>
                </c:pt>
                <c:pt idx="3213">
                  <c:v>1</c:v>
                </c:pt>
                <c:pt idx="3214">
                  <c:v>2</c:v>
                </c:pt>
                <c:pt idx="3215">
                  <c:v>185</c:v>
                </c:pt>
                <c:pt idx="3216">
                  <c:v>1</c:v>
                </c:pt>
                <c:pt idx="3217">
                  <c:v>1</c:v>
                </c:pt>
                <c:pt idx="3218">
                  <c:v>37</c:v>
                </c:pt>
                <c:pt idx="3219">
                  <c:v>186</c:v>
                </c:pt>
                <c:pt idx="3220">
                  <c:v>1</c:v>
                </c:pt>
                <c:pt idx="3221">
                  <c:v>135</c:v>
                </c:pt>
                <c:pt idx="3222">
                  <c:v>1</c:v>
                </c:pt>
                <c:pt idx="3223">
                  <c:v>207</c:v>
                </c:pt>
                <c:pt idx="3224">
                  <c:v>1</c:v>
                </c:pt>
                <c:pt idx="3225">
                  <c:v>134</c:v>
                </c:pt>
                <c:pt idx="3226">
                  <c:v>211</c:v>
                </c:pt>
                <c:pt idx="3227">
                  <c:v>1</c:v>
                </c:pt>
                <c:pt idx="3228">
                  <c:v>228</c:v>
                </c:pt>
                <c:pt idx="3229">
                  <c:v>119</c:v>
                </c:pt>
                <c:pt idx="3230">
                  <c:v>1</c:v>
                </c:pt>
                <c:pt idx="3231">
                  <c:v>1</c:v>
                </c:pt>
                <c:pt idx="3232">
                  <c:v>1</c:v>
                </c:pt>
                <c:pt idx="3233">
                  <c:v>130</c:v>
                </c:pt>
                <c:pt idx="3234">
                  <c:v>1</c:v>
                </c:pt>
                <c:pt idx="3235">
                  <c:v>127</c:v>
                </c:pt>
                <c:pt idx="3236">
                  <c:v>1</c:v>
                </c:pt>
                <c:pt idx="3237">
                  <c:v>131</c:v>
                </c:pt>
                <c:pt idx="3238">
                  <c:v>112</c:v>
                </c:pt>
                <c:pt idx="3239">
                  <c:v>1</c:v>
                </c:pt>
                <c:pt idx="3240">
                  <c:v>177</c:v>
                </c:pt>
                <c:pt idx="3241">
                  <c:v>1</c:v>
                </c:pt>
                <c:pt idx="3242">
                  <c:v>1</c:v>
                </c:pt>
                <c:pt idx="3243">
                  <c:v>1</c:v>
                </c:pt>
                <c:pt idx="3244">
                  <c:v>106</c:v>
                </c:pt>
                <c:pt idx="3245">
                  <c:v>1</c:v>
                </c:pt>
                <c:pt idx="3246">
                  <c:v>1</c:v>
                </c:pt>
                <c:pt idx="3247">
                  <c:v>91</c:v>
                </c:pt>
                <c:pt idx="3248">
                  <c:v>1</c:v>
                </c:pt>
                <c:pt idx="3249">
                  <c:v>141</c:v>
                </c:pt>
                <c:pt idx="3250">
                  <c:v>1</c:v>
                </c:pt>
                <c:pt idx="3251">
                  <c:v>1</c:v>
                </c:pt>
                <c:pt idx="3252">
                  <c:v>122</c:v>
                </c:pt>
                <c:pt idx="3253">
                  <c:v>1</c:v>
                </c:pt>
                <c:pt idx="3254">
                  <c:v>129</c:v>
                </c:pt>
                <c:pt idx="3255">
                  <c:v>131</c:v>
                </c:pt>
                <c:pt idx="3256">
                  <c:v>1</c:v>
                </c:pt>
                <c:pt idx="3257">
                  <c:v>111</c:v>
                </c:pt>
                <c:pt idx="3258">
                  <c:v>1</c:v>
                </c:pt>
                <c:pt idx="3259">
                  <c:v>1</c:v>
                </c:pt>
                <c:pt idx="3260">
                  <c:v>1</c:v>
                </c:pt>
                <c:pt idx="3261">
                  <c:v>1</c:v>
                </c:pt>
                <c:pt idx="3262">
                  <c:v>136</c:v>
                </c:pt>
                <c:pt idx="3263">
                  <c:v>1</c:v>
                </c:pt>
                <c:pt idx="3264">
                  <c:v>84</c:v>
                </c:pt>
                <c:pt idx="3265">
                  <c:v>2</c:v>
                </c:pt>
                <c:pt idx="3266">
                  <c:v>67</c:v>
                </c:pt>
                <c:pt idx="3267">
                  <c:v>1</c:v>
                </c:pt>
                <c:pt idx="3268">
                  <c:v>1</c:v>
                </c:pt>
                <c:pt idx="3269">
                  <c:v>1</c:v>
                </c:pt>
                <c:pt idx="3270">
                  <c:v>1</c:v>
                </c:pt>
                <c:pt idx="3271">
                  <c:v>22</c:v>
                </c:pt>
                <c:pt idx="3272">
                  <c:v>101</c:v>
                </c:pt>
                <c:pt idx="3273">
                  <c:v>1</c:v>
                </c:pt>
                <c:pt idx="3274">
                  <c:v>1</c:v>
                </c:pt>
                <c:pt idx="3275">
                  <c:v>1</c:v>
                </c:pt>
                <c:pt idx="3276">
                  <c:v>2</c:v>
                </c:pt>
                <c:pt idx="3277">
                  <c:v>1</c:v>
                </c:pt>
                <c:pt idx="3278">
                  <c:v>3</c:v>
                </c:pt>
                <c:pt idx="3279">
                  <c:v>1</c:v>
                </c:pt>
                <c:pt idx="3280">
                  <c:v>1</c:v>
                </c:pt>
                <c:pt idx="3281">
                  <c:v>1</c:v>
                </c:pt>
                <c:pt idx="3282">
                  <c:v>1</c:v>
                </c:pt>
                <c:pt idx="3283">
                  <c:v>1</c:v>
                </c:pt>
                <c:pt idx="3284">
                  <c:v>2</c:v>
                </c:pt>
                <c:pt idx="3285">
                  <c:v>1</c:v>
                </c:pt>
                <c:pt idx="3286">
                  <c:v>1</c:v>
                </c:pt>
                <c:pt idx="3287">
                  <c:v>1</c:v>
                </c:pt>
                <c:pt idx="3288">
                  <c:v>1</c:v>
                </c:pt>
                <c:pt idx="3289">
                  <c:v>1</c:v>
                </c:pt>
                <c:pt idx="3290">
                  <c:v>1</c:v>
                </c:pt>
                <c:pt idx="3291">
                  <c:v>1</c:v>
                </c:pt>
                <c:pt idx="3292">
                  <c:v>1</c:v>
                </c:pt>
                <c:pt idx="3293">
                  <c:v>1</c:v>
                </c:pt>
                <c:pt idx="3294">
                  <c:v>1</c:v>
                </c:pt>
                <c:pt idx="3295">
                  <c:v>4</c:v>
                </c:pt>
                <c:pt idx="3296">
                  <c:v>1</c:v>
                </c:pt>
                <c:pt idx="3297">
                  <c:v>1</c:v>
                </c:pt>
                <c:pt idx="3298">
                  <c:v>2</c:v>
                </c:pt>
                <c:pt idx="3299">
                  <c:v>1</c:v>
                </c:pt>
                <c:pt idx="3300">
                  <c:v>1</c:v>
                </c:pt>
                <c:pt idx="3301">
                  <c:v>2</c:v>
                </c:pt>
                <c:pt idx="3302">
                  <c:v>1</c:v>
                </c:pt>
                <c:pt idx="3303">
                  <c:v>2</c:v>
                </c:pt>
                <c:pt idx="3304">
                  <c:v>1</c:v>
                </c:pt>
                <c:pt idx="3305">
                  <c:v>1</c:v>
                </c:pt>
                <c:pt idx="3306">
                  <c:v>2</c:v>
                </c:pt>
                <c:pt idx="3307">
                  <c:v>2</c:v>
                </c:pt>
                <c:pt idx="3308">
                  <c:v>1</c:v>
                </c:pt>
                <c:pt idx="3309">
                  <c:v>1</c:v>
                </c:pt>
                <c:pt idx="3310">
                  <c:v>1</c:v>
                </c:pt>
                <c:pt idx="3311">
                  <c:v>2</c:v>
                </c:pt>
                <c:pt idx="3312">
                  <c:v>1</c:v>
                </c:pt>
                <c:pt idx="3313">
                  <c:v>1</c:v>
                </c:pt>
                <c:pt idx="3314">
                  <c:v>1</c:v>
                </c:pt>
                <c:pt idx="3315">
                  <c:v>1</c:v>
                </c:pt>
                <c:pt idx="3316">
                  <c:v>1</c:v>
                </c:pt>
                <c:pt idx="3317">
                  <c:v>1</c:v>
                </c:pt>
                <c:pt idx="3318">
                  <c:v>1</c:v>
                </c:pt>
                <c:pt idx="3319">
                  <c:v>1</c:v>
                </c:pt>
                <c:pt idx="3320">
                  <c:v>4</c:v>
                </c:pt>
                <c:pt idx="3321">
                  <c:v>1</c:v>
                </c:pt>
                <c:pt idx="3322">
                  <c:v>1</c:v>
                </c:pt>
                <c:pt idx="3323">
                  <c:v>1</c:v>
                </c:pt>
                <c:pt idx="3324">
                  <c:v>1</c:v>
                </c:pt>
                <c:pt idx="3325">
                  <c:v>4</c:v>
                </c:pt>
                <c:pt idx="3326">
                  <c:v>2</c:v>
                </c:pt>
                <c:pt idx="3327">
                  <c:v>2</c:v>
                </c:pt>
                <c:pt idx="3328">
                  <c:v>1</c:v>
                </c:pt>
                <c:pt idx="3329">
                  <c:v>1</c:v>
                </c:pt>
                <c:pt idx="3330">
                  <c:v>2</c:v>
                </c:pt>
                <c:pt idx="3331">
                  <c:v>1</c:v>
                </c:pt>
                <c:pt idx="3332">
                  <c:v>1</c:v>
                </c:pt>
                <c:pt idx="3333">
                  <c:v>1</c:v>
                </c:pt>
                <c:pt idx="3334">
                  <c:v>1</c:v>
                </c:pt>
                <c:pt idx="3335">
                  <c:v>1</c:v>
                </c:pt>
                <c:pt idx="3336">
                  <c:v>1</c:v>
                </c:pt>
                <c:pt idx="3337">
                  <c:v>1</c:v>
                </c:pt>
                <c:pt idx="3338">
                  <c:v>1</c:v>
                </c:pt>
                <c:pt idx="3339">
                  <c:v>1</c:v>
                </c:pt>
                <c:pt idx="3340">
                  <c:v>1</c:v>
                </c:pt>
                <c:pt idx="3341">
                  <c:v>1</c:v>
                </c:pt>
                <c:pt idx="3342">
                  <c:v>1</c:v>
                </c:pt>
                <c:pt idx="3343">
                  <c:v>1</c:v>
                </c:pt>
                <c:pt idx="3344">
                  <c:v>1</c:v>
                </c:pt>
                <c:pt idx="3345">
                  <c:v>2</c:v>
                </c:pt>
                <c:pt idx="3346">
                  <c:v>1</c:v>
                </c:pt>
                <c:pt idx="3347">
                  <c:v>1</c:v>
                </c:pt>
                <c:pt idx="3348">
                  <c:v>1</c:v>
                </c:pt>
                <c:pt idx="3349">
                  <c:v>1</c:v>
                </c:pt>
                <c:pt idx="3350">
                  <c:v>1</c:v>
                </c:pt>
                <c:pt idx="3351">
                  <c:v>1</c:v>
                </c:pt>
                <c:pt idx="3352">
                  <c:v>1</c:v>
                </c:pt>
                <c:pt idx="3353">
                  <c:v>1</c:v>
                </c:pt>
                <c:pt idx="3354">
                  <c:v>1</c:v>
                </c:pt>
                <c:pt idx="3355">
                  <c:v>1</c:v>
                </c:pt>
                <c:pt idx="3356">
                  <c:v>1</c:v>
                </c:pt>
                <c:pt idx="3357">
                  <c:v>1</c:v>
                </c:pt>
                <c:pt idx="3358">
                  <c:v>1</c:v>
                </c:pt>
                <c:pt idx="3359">
                  <c:v>1</c:v>
                </c:pt>
                <c:pt idx="3360">
                  <c:v>1</c:v>
                </c:pt>
                <c:pt idx="3361">
                  <c:v>1</c:v>
                </c:pt>
                <c:pt idx="3362">
                  <c:v>1</c:v>
                </c:pt>
                <c:pt idx="3363">
                  <c:v>4</c:v>
                </c:pt>
                <c:pt idx="3364">
                  <c:v>1</c:v>
                </c:pt>
                <c:pt idx="3365">
                  <c:v>7</c:v>
                </c:pt>
                <c:pt idx="3366">
                  <c:v>2</c:v>
                </c:pt>
                <c:pt idx="3367">
                  <c:v>8</c:v>
                </c:pt>
                <c:pt idx="3368">
                  <c:v>2</c:v>
                </c:pt>
                <c:pt idx="3369">
                  <c:v>3</c:v>
                </c:pt>
                <c:pt idx="3370">
                  <c:v>6</c:v>
                </c:pt>
                <c:pt idx="3371">
                  <c:v>2</c:v>
                </c:pt>
                <c:pt idx="3372">
                  <c:v>1</c:v>
                </c:pt>
                <c:pt idx="3373">
                  <c:v>7</c:v>
                </c:pt>
                <c:pt idx="3374">
                  <c:v>4</c:v>
                </c:pt>
                <c:pt idx="3375">
                  <c:v>1</c:v>
                </c:pt>
                <c:pt idx="3376">
                  <c:v>1</c:v>
                </c:pt>
                <c:pt idx="3377">
                  <c:v>2</c:v>
                </c:pt>
                <c:pt idx="3378">
                  <c:v>1</c:v>
                </c:pt>
                <c:pt idx="3379">
                  <c:v>4</c:v>
                </c:pt>
                <c:pt idx="3380">
                  <c:v>5</c:v>
                </c:pt>
                <c:pt idx="3381">
                  <c:v>3</c:v>
                </c:pt>
                <c:pt idx="3382">
                  <c:v>5</c:v>
                </c:pt>
                <c:pt idx="3383">
                  <c:v>6</c:v>
                </c:pt>
                <c:pt idx="3384">
                  <c:v>5</c:v>
                </c:pt>
                <c:pt idx="3385">
                  <c:v>3</c:v>
                </c:pt>
                <c:pt idx="3386">
                  <c:v>6</c:v>
                </c:pt>
                <c:pt idx="3387">
                  <c:v>3</c:v>
                </c:pt>
                <c:pt idx="3388">
                  <c:v>1</c:v>
                </c:pt>
                <c:pt idx="3389">
                  <c:v>7</c:v>
                </c:pt>
                <c:pt idx="3390">
                  <c:v>2</c:v>
                </c:pt>
                <c:pt idx="3391">
                  <c:v>4</c:v>
                </c:pt>
                <c:pt idx="3392">
                  <c:v>4</c:v>
                </c:pt>
                <c:pt idx="3393">
                  <c:v>1</c:v>
                </c:pt>
                <c:pt idx="3394">
                  <c:v>1</c:v>
                </c:pt>
                <c:pt idx="3395">
                  <c:v>1</c:v>
                </c:pt>
                <c:pt idx="3396">
                  <c:v>1</c:v>
                </c:pt>
                <c:pt idx="3397">
                  <c:v>1</c:v>
                </c:pt>
                <c:pt idx="3398">
                  <c:v>1</c:v>
                </c:pt>
                <c:pt idx="3399">
                  <c:v>1</c:v>
                </c:pt>
                <c:pt idx="3400">
                  <c:v>1</c:v>
                </c:pt>
                <c:pt idx="3401">
                  <c:v>1</c:v>
                </c:pt>
                <c:pt idx="3402">
                  <c:v>1</c:v>
                </c:pt>
                <c:pt idx="3403">
                  <c:v>1</c:v>
                </c:pt>
                <c:pt idx="3404">
                  <c:v>1</c:v>
                </c:pt>
                <c:pt idx="3405">
                  <c:v>1</c:v>
                </c:pt>
                <c:pt idx="3406">
                  <c:v>1</c:v>
                </c:pt>
                <c:pt idx="3407">
                  <c:v>1</c:v>
                </c:pt>
                <c:pt idx="3408">
                  <c:v>8</c:v>
                </c:pt>
                <c:pt idx="3409">
                  <c:v>1</c:v>
                </c:pt>
                <c:pt idx="3410">
                  <c:v>2</c:v>
                </c:pt>
                <c:pt idx="3411">
                  <c:v>1</c:v>
                </c:pt>
                <c:pt idx="3412">
                  <c:v>2</c:v>
                </c:pt>
                <c:pt idx="3413">
                  <c:v>1</c:v>
                </c:pt>
                <c:pt idx="3414">
                  <c:v>1</c:v>
                </c:pt>
                <c:pt idx="3415">
                  <c:v>1</c:v>
                </c:pt>
                <c:pt idx="3416">
                  <c:v>1</c:v>
                </c:pt>
                <c:pt idx="3417">
                  <c:v>1</c:v>
                </c:pt>
                <c:pt idx="3418">
                  <c:v>1</c:v>
                </c:pt>
                <c:pt idx="3419">
                  <c:v>1</c:v>
                </c:pt>
                <c:pt idx="3420">
                  <c:v>1</c:v>
                </c:pt>
                <c:pt idx="3421">
                  <c:v>1</c:v>
                </c:pt>
                <c:pt idx="3422">
                  <c:v>1</c:v>
                </c:pt>
                <c:pt idx="3423">
                  <c:v>1</c:v>
                </c:pt>
                <c:pt idx="3424">
                  <c:v>1</c:v>
                </c:pt>
                <c:pt idx="3425">
                  <c:v>1</c:v>
                </c:pt>
                <c:pt idx="3426">
                  <c:v>1</c:v>
                </c:pt>
                <c:pt idx="3427">
                  <c:v>2</c:v>
                </c:pt>
                <c:pt idx="3428">
                  <c:v>1</c:v>
                </c:pt>
                <c:pt idx="3429">
                  <c:v>1</c:v>
                </c:pt>
                <c:pt idx="3430">
                  <c:v>1</c:v>
                </c:pt>
                <c:pt idx="3431">
                  <c:v>84</c:v>
                </c:pt>
                <c:pt idx="3432">
                  <c:v>1</c:v>
                </c:pt>
                <c:pt idx="3433">
                  <c:v>1</c:v>
                </c:pt>
                <c:pt idx="3434">
                  <c:v>1</c:v>
                </c:pt>
                <c:pt idx="3435">
                  <c:v>1</c:v>
                </c:pt>
                <c:pt idx="3436">
                  <c:v>1</c:v>
                </c:pt>
                <c:pt idx="3437">
                  <c:v>55</c:v>
                </c:pt>
                <c:pt idx="3438">
                  <c:v>1</c:v>
                </c:pt>
                <c:pt idx="3439">
                  <c:v>86</c:v>
                </c:pt>
                <c:pt idx="3440">
                  <c:v>1</c:v>
                </c:pt>
                <c:pt idx="3441">
                  <c:v>1</c:v>
                </c:pt>
                <c:pt idx="3442">
                  <c:v>1</c:v>
                </c:pt>
                <c:pt idx="3443">
                  <c:v>1</c:v>
                </c:pt>
                <c:pt idx="3444">
                  <c:v>1</c:v>
                </c:pt>
                <c:pt idx="3445">
                  <c:v>1</c:v>
                </c:pt>
                <c:pt idx="3446">
                  <c:v>1</c:v>
                </c:pt>
                <c:pt idx="3447">
                  <c:v>1</c:v>
                </c:pt>
                <c:pt idx="3448">
                  <c:v>1</c:v>
                </c:pt>
                <c:pt idx="3449">
                  <c:v>2</c:v>
                </c:pt>
                <c:pt idx="3450">
                  <c:v>2</c:v>
                </c:pt>
                <c:pt idx="3451">
                  <c:v>2</c:v>
                </c:pt>
                <c:pt idx="3452">
                  <c:v>1</c:v>
                </c:pt>
                <c:pt idx="3453">
                  <c:v>1</c:v>
                </c:pt>
                <c:pt idx="3454">
                  <c:v>97</c:v>
                </c:pt>
                <c:pt idx="3455">
                  <c:v>98</c:v>
                </c:pt>
                <c:pt idx="3456">
                  <c:v>84</c:v>
                </c:pt>
                <c:pt idx="3457">
                  <c:v>108</c:v>
                </c:pt>
                <c:pt idx="3458">
                  <c:v>1</c:v>
                </c:pt>
                <c:pt idx="3459">
                  <c:v>1</c:v>
                </c:pt>
                <c:pt idx="3460">
                  <c:v>1</c:v>
                </c:pt>
                <c:pt idx="3461">
                  <c:v>81</c:v>
                </c:pt>
                <c:pt idx="3462">
                  <c:v>1</c:v>
                </c:pt>
                <c:pt idx="3463">
                  <c:v>1</c:v>
                </c:pt>
                <c:pt idx="3464">
                  <c:v>1</c:v>
                </c:pt>
                <c:pt idx="3465">
                  <c:v>1</c:v>
                </c:pt>
                <c:pt idx="3466">
                  <c:v>1</c:v>
                </c:pt>
                <c:pt idx="3467">
                  <c:v>1</c:v>
                </c:pt>
                <c:pt idx="3468">
                  <c:v>1</c:v>
                </c:pt>
                <c:pt idx="3469">
                  <c:v>1</c:v>
                </c:pt>
                <c:pt idx="3470">
                  <c:v>1</c:v>
                </c:pt>
                <c:pt idx="3471">
                  <c:v>1</c:v>
                </c:pt>
                <c:pt idx="3472">
                  <c:v>2</c:v>
                </c:pt>
                <c:pt idx="3473">
                  <c:v>34</c:v>
                </c:pt>
                <c:pt idx="3474">
                  <c:v>13</c:v>
                </c:pt>
                <c:pt idx="3475">
                  <c:v>1</c:v>
                </c:pt>
                <c:pt idx="3476">
                  <c:v>1</c:v>
                </c:pt>
                <c:pt idx="3477">
                  <c:v>1</c:v>
                </c:pt>
                <c:pt idx="3478">
                  <c:v>2</c:v>
                </c:pt>
                <c:pt idx="3479">
                  <c:v>1</c:v>
                </c:pt>
                <c:pt idx="3480">
                  <c:v>1</c:v>
                </c:pt>
                <c:pt idx="3481">
                  <c:v>80</c:v>
                </c:pt>
                <c:pt idx="3482">
                  <c:v>1</c:v>
                </c:pt>
                <c:pt idx="3483">
                  <c:v>1</c:v>
                </c:pt>
                <c:pt idx="3484">
                  <c:v>1</c:v>
                </c:pt>
                <c:pt idx="3485">
                  <c:v>1</c:v>
                </c:pt>
                <c:pt idx="3486">
                  <c:v>1</c:v>
                </c:pt>
                <c:pt idx="3487">
                  <c:v>1</c:v>
                </c:pt>
                <c:pt idx="3488">
                  <c:v>1</c:v>
                </c:pt>
                <c:pt idx="3489">
                  <c:v>2</c:v>
                </c:pt>
                <c:pt idx="3490">
                  <c:v>2</c:v>
                </c:pt>
                <c:pt idx="3491">
                  <c:v>1</c:v>
                </c:pt>
                <c:pt idx="3492">
                  <c:v>1</c:v>
                </c:pt>
                <c:pt idx="3493">
                  <c:v>1</c:v>
                </c:pt>
                <c:pt idx="3494">
                  <c:v>1</c:v>
                </c:pt>
                <c:pt idx="3495">
                  <c:v>1</c:v>
                </c:pt>
                <c:pt idx="3496">
                  <c:v>49</c:v>
                </c:pt>
                <c:pt idx="3497">
                  <c:v>60</c:v>
                </c:pt>
                <c:pt idx="3498">
                  <c:v>1</c:v>
                </c:pt>
                <c:pt idx="3499">
                  <c:v>1</c:v>
                </c:pt>
                <c:pt idx="3500">
                  <c:v>1</c:v>
                </c:pt>
                <c:pt idx="3501">
                  <c:v>1</c:v>
                </c:pt>
                <c:pt idx="3502">
                  <c:v>1</c:v>
                </c:pt>
                <c:pt idx="3503">
                  <c:v>1</c:v>
                </c:pt>
                <c:pt idx="3504">
                  <c:v>1</c:v>
                </c:pt>
                <c:pt idx="3505">
                  <c:v>1</c:v>
                </c:pt>
                <c:pt idx="3506">
                  <c:v>1</c:v>
                </c:pt>
                <c:pt idx="3507">
                  <c:v>1</c:v>
                </c:pt>
                <c:pt idx="3508">
                  <c:v>1</c:v>
                </c:pt>
                <c:pt idx="3509">
                  <c:v>1</c:v>
                </c:pt>
                <c:pt idx="3510">
                  <c:v>1</c:v>
                </c:pt>
                <c:pt idx="3511">
                  <c:v>1</c:v>
                </c:pt>
                <c:pt idx="3512">
                  <c:v>77</c:v>
                </c:pt>
                <c:pt idx="3513">
                  <c:v>48</c:v>
                </c:pt>
                <c:pt idx="3514">
                  <c:v>57</c:v>
                </c:pt>
                <c:pt idx="3515">
                  <c:v>37</c:v>
                </c:pt>
                <c:pt idx="3516">
                  <c:v>1</c:v>
                </c:pt>
                <c:pt idx="3517">
                  <c:v>37</c:v>
                </c:pt>
                <c:pt idx="3518">
                  <c:v>1</c:v>
                </c:pt>
                <c:pt idx="3519">
                  <c:v>1</c:v>
                </c:pt>
                <c:pt idx="3520">
                  <c:v>1</c:v>
                </c:pt>
                <c:pt idx="3521">
                  <c:v>1</c:v>
                </c:pt>
                <c:pt idx="3522">
                  <c:v>2</c:v>
                </c:pt>
                <c:pt idx="3523">
                  <c:v>1</c:v>
                </c:pt>
                <c:pt idx="3524">
                  <c:v>1</c:v>
                </c:pt>
                <c:pt idx="3525">
                  <c:v>1</c:v>
                </c:pt>
                <c:pt idx="3526">
                  <c:v>1</c:v>
                </c:pt>
                <c:pt idx="3527">
                  <c:v>1</c:v>
                </c:pt>
                <c:pt idx="3528">
                  <c:v>1</c:v>
                </c:pt>
                <c:pt idx="3529">
                  <c:v>1</c:v>
                </c:pt>
                <c:pt idx="3530">
                  <c:v>1</c:v>
                </c:pt>
                <c:pt idx="3531">
                  <c:v>53</c:v>
                </c:pt>
                <c:pt idx="3532">
                  <c:v>1</c:v>
                </c:pt>
                <c:pt idx="3533">
                  <c:v>62</c:v>
                </c:pt>
                <c:pt idx="3534">
                  <c:v>1</c:v>
                </c:pt>
                <c:pt idx="3535">
                  <c:v>1</c:v>
                </c:pt>
                <c:pt idx="3536">
                  <c:v>1</c:v>
                </c:pt>
                <c:pt idx="3537">
                  <c:v>19</c:v>
                </c:pt>
                <c:pt idx="3538">
                  <c:v>1</c:v>
                </c:pt>
                <c:pt idx="3539">
                  <c:v>2</c:v>
                </c:pt>
                <c:pt idx="3540">
                  <c:v>1</c:v>
                </c:pt>
                <c:pt idx="3541">
                  <c:v>32</c:v>
                </c:pt>
                <c:pt idx="3542">
                  <c:v>10</c:v>
                </c:pt>
                <c:pt idx="3543">
                  <c:v>12</c:v>
                </c:pt>
                <c:pt idx="3544">
                  <c:v>8</c:v>
                </c:pt>
                <c:pt idx="3545">
                  <c:v>1</c:v>
                </c:pt>
                <c:pt idx="3546">
                  <c:v>2</c:v>
                </c:pt>
                <c:pt idx="3547">
                  <c:v>1</c:v>
                </c:pt>
                <c:pt idx="3548">
                  <c:v>1</c:v>
                </c:pt>
                <c:pt idx="3549">
                  <c:v>1</c:v>
                </c:pt>
                <c:pt idx="3550">
                  <c:v>1</c:v>
                </c:pt>
                <c:pt idx="3551">
                  <c:v>1</c:v>
                </c:pt>
                <c:pt idx="3552">
                  <c:v>2</c:v>
                </c:pt>
                <c:pt idx="3553">
                  <c:v>1</c:v>
                </c:pt>
                <c:pt idx="3554">
                  <c:v>1</c:v>
                </c:pt>
                <c:pt idx="3555">
                  <c:v>1</c:v>
                </c:pt>
                <c:pt idx="3556">
                  <c:v>1</c:v>
                </c:pt>
                <c:pt idx="3557">
                  <c:v>20</c:v>
                </c:pt>
                <c:pt idx="3558">
                  <c:v>7</c:v>
                </c:pt>
                <c:pt idx="3559">
                  <c:v>1</c:v>
                </c:pt>
                <c:pt idx="3560">
                  <c:v>2</c:v>
                </c:pt>
                <c:pt idx="3561">
                  <c:v>1</c:v>
                </c:pt>
                <c:pt idx="3562">
                  <c:v>1</c:v>
                </c:pt>
                <c:pt idx="3563">
                  <c:v>1</c:v>
                </c:pt>
                <c:pt idx="3564">
                  <c:v>1</c:v>
                </c:pt>
                <c:pt idx="3565">
                  <c:v>1</c:v>
                </c:pt>
                <c:pt idx="3566">
                  <c:v>1</c:v>
                </c:pt>
                <c:pt idx="3567">
                  <c:v>2</c:v>
                </c:pt>
                <c:pt idx="3568">
                  <c:v>1</c:v>
                </c:pt>
                <c:pt idx="3569">
                  <c:v>1</c:v>
                </c:pt>
                <c:pt idx="3570">
                  <c:v>1</c:v>
                </c:pt>
                <c:pt idx="3571">
                  <c:v>1</c:v>
                </c:pt>
                <c:pt idx="3572">
                  <c:v>1</c:v>
                </c:pt>
                <c:pt idx="3573">
                  <c:v>1</c:v>
                </c:pt>
                <c:pt idx="3574">
                  <c:v>1</c:v>
                </c:pt>
                <c:pt idx="3575">
                  <c:v>1</c:v>
                </c:pt>
                <c:pt idx="3576">
                  <c:v>1</c:v>
                </c:pt>
                <c:pt idx="3577">
                  <c:v>1</c:v>
                </c:pt>
                <c:pt idx="3578">
                  <c:v>4</c:v>
                </c:pt>
                <c:pt idx="3579">
                  <c:v>1</c:v>
                </c:pt>
                <c:pt idx="3580">
                  <c:v>1</c:v>
                </c:pt>
                <c:pt idx="3581">
                  <c:v>2</c:v>
                </c:pt>
                <c:pt idx="3582">
                  <c:v>3</c:v>
                </c:pt>
                <c:pt idx="3583">
                  <c:v>2</c:v>
                </c:pt>
                <c:pt idx="3584">
                  <c:v>1</c:v>
                </c:pt>
                <c:pt idx="3585">
                  <c:v>1</c:v>
                </c:pt>
                <c:pt idx="3586">
                  <c:v>1</c:v>
                </c:pt>
                <c:pt idx="3587">
                  <c:v>1</c:v>
                </c:pt>
                <c:pt idx="3588">
                  <c:v>1</c:v>
                </c:pt>
                <c:pt idx="3589">
                  <c:v>1</c:v>
                </c:pt>
                <c:pt idx="3590">
                  <c:v>1</c:v>
                </c:pt>
                <c:pt idx="3591">
                  <c:v>1</c:v>
                </c:pt>
                <c:pt idx="3592">
                  <c:v>1</c:v>
                </c:pt>
                <c:pt idx="3593">
                  <c:v>1</c:v>
                </c:pt>
                <c:pt idx="3594">
                  <c:v>1</c:v>
                </c:pt>
                <c:pt idx="3595">
                  <c:v>1</c:v>
                </c:pt>
                <c:pt idx="3596">
                  <c:v>1</c:v>
                </c:pt>
                <c:pt idx="3597">
                  <c:v>1</c:v>
                </c:pt>
                <c:pt idx="3598">
                  <c:v>1</c:v>
                </c:pt>
                <c:pt idx="3599">
                  <c:v>1</c:v>
                </c:pt>
                <c:pt idx="3600">
                  <c:v>1</c:v>
                </c:pt>
                <c:pt idx="3601">
                  <c:v>1</c:v>
                </c:pt>
                <c:pt idx="3602">
                  <c:v>1</c:v>
                </c:pt>
                <c:pt idx="3603">
                  <c:v>1</c:v>
                </c:pt>
                <c:pt idx="3604">
                  <c:v>1</c:v>
                </c:pt>
                <c:pt idx="3605">
                  <c:v>1</c:v>
                </c:pt>
                <c:pt idx="3606">
                  <c:v>1</c:v>
                </c:pt>
                <c:pt idx="3607">
                  <c:v>1</c:v>
                </c:pt>
                <c:pt idx="3608">
                  <c:v>1</c:v>
                </c:pt>
                <c:pt idx="3609">
                  <c:v>1</c:v>
                </c:pt>
                <c:pt idx="3610">
                  <c:v>1</c:v>
                </c:pt>
                <c:pt idx="3611">
                  <c:v>1</c:v>
                </c:pt>
                <c:pt idx="3612">
                  <c:v>2</c:v>
                </c:pt>
                <c:pt idx="3613">
                  <c:v>1</c:v>
                </c:pt>
                <c:pt idx="3614">
                  <c:v>1</c:v>
                </c:pt>
                <c:pt idx="3615">
                  <c:v>1</c:v>
                </c:pt>
                <c:pt idx="3616">
                  <c:v>1</c:v>
                </c:pt>
                <c:pt idx="3617">
                  <c:v>1</c:v>
                </c:pt>
                <c:pt idx="3618">
                  <c:v>1</c:v>
                </c:pt>
                <c:pt idx="3619">
                  <c:v>1</c:v>
                </c:pt>
                <c:pt idx="3620">
                  <c:v>1</c:v>
                </c:pt>
                <c:pt idx="3621">
                  <c:v>1</c:v>
                </c:pt>
                <c:pt idx="3622">
                  <c:v>1</c:v>
                </c:pt>
                <c:pt idx="3623">
                  <c:v>1</c:v>
                </c:pt>
                <c:pt idx="3624">
                  <c:v>1</c:v>
                </c:pt>
                <c:pt idx="3625">
                  <c:v>1</c:v>
                </c:pt>
                <c:pt idx="3626">
                  <c:v>1</c:v>
                </c:pt>
                <c:pt idx="3627">
                  <c:v>1</c:v>
                </c:pt>
                <c:pt idx="3628">
                  <c:v>1</c:v>
                </c:pt>
                <c:pt idx="3629">
                  <c:v>1</c:v>
                </c:pt>
                <c:pt idx="3630">
                  <c:v>1</c:v>
                </c:pt>
                <c:pt idx="3631">
                  <c:v>1</c:v>
                </c:pt>
                <c:pt idx="3632">
                  <c:v>1</c:v>
                </c:pt>
                <c:pt idx="3633">
                  <c:v>1</c:v>
                </c:pt>
                <c:pt idx="3634">
                  <c:v>1</c:v>
                </c:pt>
                <c:pt idx="3635">
                  <c:v>1</c:v>
                </c:pt>
                <c:pt idx="3636">
                  <c:v>1</c:v>
                </c:pt>
                <c:pt idx="3637">
                  <c:v>1</c:v>
                </c:pt>
                <c:pt idx="3638">
                  <c:v>1</c:v>
                </c:pt>
                <c:pt idx="3639">
                  <c:v>1</c:v>
                </c:pt>
                <c:pt idx="3640">
                  <c:v>1</c:v>
                </c:pt>
                <c:pt idx="3641">
                  <c:v>1</c:v>
                </c:pt>
                <c:pt idx="3642">
                  <c:v>1</c:v>
                </c:pt>
                <c:pt idx="3643">
                  <c:v>1</c:v>
                </c:pt>
                <c:pt idx="3644">
                  <c:v>1</c:v>
                </c:pt>
                <c:pt idx="3645">
                  <c:v>1</c:v>
                </c:pt>
                <c:pt idx="3646">
                  <c:v>1</c:v>
                </c:pt>
                <c:pt idx="3647">
                  <c:v>1</c:v>
                </c:pt>
                <c:pt idx="3648">
                  <c:v>1</c:v>
                </c:pt>
                <c:pt idx="3649">
                  <c:v>1</c:v>
                </c:pt>
                <c:pt idx="3650">
                  <c:v>1</c:v>
                </c:pt>
                <c:pt idx="3651">
                  <c:v>1</c:v>
                </c:pt>
                <c:pt idx="3652">
                  <c:v>1</c:v>
                </c:pt>
                <c:pt idx="3653">
                  <c:v>1</c:v>
                </c:pt>
                <c:pt idx="3654">
                  <c:v>1</c:v>
                </c:pt>
                <c:pt idx="3655">
                  <c:v>1</c:v>
                </c:pt>
                <c:pt idx="3656">
                  <c:v>1</c:v>
                </c:pt>
                <c:pt idx="3657">
                  <c:v>1</c:v>
                </c:pt>
                <c:pt idx="3658">
                  <c:v>1</c:v>
                </c:pt>
                <c:pt idx="3659">
                  <c:v>1</c:v>
                </c:pt>
                <c:pt idx="3660">
                  <c:v>1</c:v>
                </c:pt>
                <c:pt idx="3661">
                  <c:v>1</c:v>
                </c:pt>
                <c:pt idx="3662">
                  <c:v>1</c:v>
                </c:pt>
                <c:pt idx="3663">
                  <c:v>1</c:v>
                </c:pt>
                <c:pt idx="3664">
                  <c:v>1</c:v>
                </c:pt>
                <c:pt idx="3665">
                  <c:v>1</c:v>
                </c:pt>
                <c:pt idx="3666">
                  <c:v>1</c:v>
                </c:pt>
                <c:pt idx="3667">
                  <c:v>1</c:v>
                </c:pt>
                <c:pt idx="3668">
                  <c:v>1</c:v>
                </c:pt>
                <c:pt idx="3669">
                  <c:v>1</c:v>
                </c:pt>
                <c:pt idx="3670">
                  <c:v>1</c:v>
                </c:pt>
                <c:pt idx="3671">
                  <c:v>1</c:v>
                </c:pt>
                <c:pt idx="3672">
                  <c:v>1</c:v>
                </c:pt>
                <c:pt idx="3673">
                  <c:v>1</c:v>
                </c:pt>
                <c:pt idx="3674">
                  <c:v>1</c:v>
                </c:pt>
                <c:pt idx="3675">
                  <c:v>1</c:v>
                </c:pt>
                <c:pt idx="3676">
                  <c:v>1</c:v>
                </c:pt>
                <c:pt idx="3677">
                  <c:v>1</c:v>
                </c:pt>
                <c:pt idx="3678">
                  <c:v>1</c:v>
                </c:pt>
                <c:pt idx="3679">
                  <c:v>1</c:v>
                </c:pt>
                <c:pt idx="3680">
                  <c:v>2</c:v>
                </c:pt>
                <c:pt idx="3681">
                  <c:v>1</c:v>
                </c:pt>
                <c:pt idx="3682">
                  <c:v>1</c:v>
                </c:pt>
                <c:pt idx="3683">
                  <c:v>1</c:v>
                </c:pt>
                <c:pt idx="3684">
                  <c:v>1</c:v>
                </c:pt>
                <c:pt idx="3685">
                  <c:v>1</c:v>
                </c:pt>
                <c:pt idx="3686">
                  <c:v>1</c:v>
                </c:pt>
                <c:pt idx="3687">
                  <c:v>1</c:v>
                </c:pt>
                <c:pt idx="3688">
                  <c:v>1</c:v>
                </c:pt>
                <c:pt idx="3689">
                  <c:v>1</c:v>
                </c:pt>
                <c:pt idx="3690">
                  <c:v>2</c:v>
                </c:pt>
                <c:pt idx="3691">
                  <c:v>1</c:v>
                </c:pt>
                <c:pt idx="3692">
                  <c:v>1</c:v>
                </c:pt>
                <c:pt idx="3693">
                  <c:v>1</c:v>
                </c:pt>
                <c:pt idx="3694">
                  <c:v>1</c:v>
                </c:pt>
                <c:pt idx="3695">
                  <c:v>1</c:v>
                </c:pt>
                <c:pt idx="3696">
                  <c:v>1</c:v>
                </c:pt>
                <c:pt idx="3697">
                  <c:v>1</c:v>
                </c:pt>
                <c:pt idx="3698">
                  <c:v>1</c:v>
                </c:pt>
                <c:pt idx="3699">
                  <c:v>2</c:v>
                </c:pt>
                <c:pt idx="3700">
                  <c:v>1</c:v>
                </c:pt>
                <c:pt idx="3701">
                  <c:v>1</c:v>
                </c:pt>
                <c:pt idx="3702">
                  <c:v>1</c:v>
                </c:pt>
                <c:pt idx="3703">
                  <c:v>1</c:v>
                </c:pt>
                <c:pt idx="3704">
                  <c:v>1</c:v>
                </c:pt>
                <c:pt idx="3705">
                  <c:v>1</c:v>
                </c:pt>
                <c:pt idx="3706">
                  <c:v>1</c:v>
                </c:pt>
                <c:pt idx="3707">
                  <c:v>1</c:v>
                </c:pt>
                <c:pt idx="3708">
                  <c:v>1</c:v>
                </c:pt>
                <c:pt idx="3709">
                  <c:v>1</c:v>
                </c:pt>
                <c:pt idx="3710">
                  <c:v>1</c:v>
                </c:pt>
                <c:pt idx="3711">
                  <c:v>1</c:v>
                </c:pt>
                <c:pt idx="3712">
                  <c:v>1</c:v>
                </c:pt>
                <c:pt idx="3713">
                  <c:v>1</c:v>
                </c:pt>
                <c:pt idx="3714">
                  <c:v>1</c:v>
                </c:pt>
                <c:pt idx="3715">
                  <c:v>1</c:v>
                </c:pt>
                <c:pt idx="3716">
                  <c:v>1</c:v>
                </c:pt>
                <c:pt idx="3717">
                  <c:v>1</c:v>
                </c:pt>
                <c:pt idx="3718">
                  <c:v>1</c:v>
                </c:pt>
                <c:pt idx="3719">
                  <c:v>1</c:v>
                </c:pt>
                <c:pt idx="3720">
                  <c:v>1</c:v>
                </c:pt>
                <c:pt idx="3721">
                  <c:v>1</c:v>
                </c:pt>
                <c:pt idx="3722">
                  <c:v>1</c:v>
                </c:pt>
                <c:pt idx="3723">
                  <c:v>1</c:v>
                </c:pt>
                <c:pt idx="3724">
                  <c:v>1</c:v>
                </c:pt>
                <c:pt idx="3725">
                  <c:v>1</c:v>
                </c:pt>
                <c:pt idx="3726">
                  <c:v>1</c:v>
                </c:pt>
                <c:pt idx="3727">
                  <c:v>1</c:v>
                </c:pt>
                <c:pt idx="3728">
                  <c:v>1</c:v>
                </c:pt>
                <c:pt idx="3729">
                  <c:v>1</c:v>
                </c:pt>
                <c:pt idx="3730">
                  <c:v>1</c:v>
                </c:pt>
                <c:pt idx="3731">
                  <c:v>1</c:v>
                </c:pt>
                <c:pt idx="3732">
                  <c:v>1</c:v>
                </c:pt>
                <c:pt idx="3733">
                  <c:v>1</c:v>
                </c:pt>
                <c:pt idx="3734">
                  <c:v>1</c:v>
                </c:pt>
                <c:pt idx="3735">
                  <c:v>1</c:v>
                </c:pt>
                <c:pt idx="3736">
                  <c:v>1</c:v>
                </c:pt>
                <c:pt idx="3737">
                  <c:v>1</c:v>
                </c:pt>
                <c:pt idx="3738">
                  <c:v>1</c:v>
                </c:pt>
                <c:pt idx="3739">
                  <c:v>1</c:v>
                </c:pt>
                <c:pt idx="3740">
                  <c:v>1</c:v>
                </c:pt>
                <c:pt idx="3741">
                  <c:v>1</c:v>
                </c:pt>
                <c:pt idx="3742">
                  <c:v>1</c:v>
                </c:pt>
                <c:pt idx="3743">
                  <c:v>1</c:v>
                </c:pt>
                <c:pt idx="3744">
                  <c:v>1</c:v>
                </c:pt>
                <c:pt idx="3745">
                  <c:v>1</c:v>
                </c:pt>
                <c:pt idx="3746">
                  <c:v>1</c:v>
                </c:pt>
                <c:pt idx="3747">
                  <c:v>1</c:v>
                </c:pt>
                <c:pt idx="3748">
                  <c:v>2</c:v>
                </c:pt>
                <c:pt idx="3749">
                  <c:v>1</c:v>
                </c:pt>
                <c:pt idx="3750">
                  <c:v>2</c:v>
                </c:pt>
                <c:pt idx="3751">
                  <c:v>1</c:v>
                </c:pt>
                <c:pt idx="3752">
                  <c:v>16</c:v>
                </c:pt>
                <c:pt idx="3753">
                  <c:v>1</c:v>
                </c:pt>
                <c:pt idx="3754">
                  <c:v>1</c:v>
                </c:pt>
                <c:pt idx="3755">
                  <c:v>1</c:v>
                </c:pt>
                <c:pt idx="3756">
                  <c:v>1</c:v>
                </c:pt>
                <c:pt idx="3757">
                  <c:v>1</c:v>
                </c:pt>
                <c:pt idx="3758">
                  <c:v>1</c:v>
                </c:pt>
                <c:pt idx="3759">
                  <c:v>1</c:v>
                </c:pt>
                <c:pt idx="3760">
                  <c:v>1</c:v>
                </c:pt>
                <c:pt idx="3761">
                  <c:v>1</c:v>
                </c:pt>
                <c:pt idx="3762">
                  <c:v>1</c:v>
                </c:pt>
                <c:pt idx="3763">
                  <c:v>1</c:v>
                </c:pt>
                <c:pt idx="3764">
                  <c:v>1</c:v>
                </c:pt>
                <c:pt idx="3765">
                  <c:v>1</c:v>
                </c:pt>
                <c:pt idx="3766">
                  <c:v>1</c:v>
                </c:pt>
                <c:pt idx="3767">
                  <c:v>1</c:v>
                </c:pt>
                <c:pt idx="3768">
                  <c:v>1</c:v>
                </c:pt>
                <c:pt idx="3769">
                  <c:v>1</c:v>
                </c:pt>
                <c:pt idx="3770">
                  <c:v>1</c:v>
                </c:pt>
                <c:pt idx="3771">
                  <c:v>205</c:v>
                </c:pt>
                <c:pt idx="3772">
                  <c:v>2</c:v>
                </c:pt>
                <c:pt idx="3773">
                  <c:v>4</c:v>
                </c:pt>
                <c:pt idx="3774">
                  <c:v>1</c:v>
                </c:pt>
                <c:pt idx="3775">
                  <c:v>2</c:v>
                </c:pt>
                <c:pt idx="3776">
                  <c:v>3</c:v>
                </c:pt>
                <c:pt idx="3777">
                  <c:v>2</c:v>
                </c:pt>
                <c:pt idx="3778">
                  <c:v>1</c:v>
                </c:pt>
                <c:pt idx="3779">
                  <c:v>4</c:v>
                </c:pt>
                <c:pt idx="3780">
                  <c:v>2</c:v>
                </c:pt>
                <c:pt idx="3781">
                  <c:v>2</c:v>
                </c:pt>
                <c:pt idx="3782">
                  <c:v>3</c:v>
                </c:pt>
                <c:pt idx="3783">
                  <c:v>1</c:v>
                </c:pt>
                <c:pt idx="3784">
                  <c:v>1</c:v>
                </c:pt>
                <c:pt idx="3785">
                  <c:v>76</c:v>
                </c:pt>
                <c:pt idx="3786">
                  <c:v>1</c:v>
                </c:pt>
                <c:pt idx="3787">
                  <c:v>1</c:v>
                </c:pt>
                <c:pt idx="3788">
                  <c:v>1</c:v>
                </c:pt>
                <c:pt idx="3789">
                  <c:v>1</c:v>
                </c:pt>
                <c:pt idx="3790">
                  <c:v>1</c:v>
                </c:pt>
                <c:pt idx="3791">
                  <c:v>1</c:v>
                </c:pt>
                <c:pt idx="3792">
                  <c:v>1</c:v>
                </c:pt>
                <c:pt idx="3793">
                  <c:v>1</c:v>
                </c:pt>
                <c:pt idx="3794">
                  <c:v>1</c:v>
                </c:pt>
                <c:pt idx="3795">
                  <c:v>1</c:v>
                </c:pt>
                <c:pt idx="3796">
                  <c:v>1</c:v>
                </c:pt>
                <c:pt idx="3797">
                  <c:v>1</c:v>
                </c:pt>
                <c:pt idx="3798">
                  <c:v>1</c:v>
                </c:pt>
                <c:pt idx="3799">
                  <c:v>1</c:v>
                </c:pt>
                <c:pt idx="3800">
                  <c:v>1</c:v>
                </c:pt>
                <c:pt idx="3801">
                  <c:v>1</c:v>
                </c:pt>
                <c:pt idx="3802">
                  <c:v>20</c:v>
                </c:pt>
                <c:pt idx="3803">
                  <c:v>2</c:v>
                </c:pt>
                <c:pt idx="3804">
                  <c:v>1</c:v>
                </c:pt>
                <c:pt idx="3805">
                  <c:v>1</c:v>
                </c:pt>
                <c:pt idx="3806">
                  <c:v>1</c:v>
                </c:pt>
                <c:pt idx="3807">
                  <c:v>13</c:v>
                </c:pt>
                <c:pt idx="3808">
                  <c:v>1</c:v>
                </c:pt>
                <c:pt idx="3809">
                  <c:v>4</c:v>
                </c:pt>
                <c:pt idx="3810">
                  <c:v>1</c:v>
                </c:pt>
                <c:pt idx="3811">
                  <c:v>4</c:v>
                </c:pt>
                <c:pt idx="3812">
                  <c:v>8</c:v>
                </c:pt>
                <c:pt idx="3813">
                  <c:v>8</c:v>
                </c:pt>
                <c:pt idx="3814">
                  <c:v>2</c:v>
                </c:pt>
                <c:pt idx="3815">
                  <c:v>4</c:v>
                </c:pt>
                <c:pt idx="3816">
                  <c:v>1</c:v>
                </c:pt>
                <c:pt idx="3817">
                  <c:v>1</c:v>
                </c:pt>
                <c:pt idx="3818">
                  <c:v>2</c:v>
                </c:pt>
                <c:pt idx="3819">
                  <c:v>1</c:v>
                </c:pt>
                <c:pt idx="3820">
                  <c:v>8</c:v>
                </c:pt>
                <c:pt idx="3821">
                  <c:v>1</c:v>
                </c:pt>
                <c:pt idx="3822">
                  <c:v>4</c:v>
                </c:pt>
                <c:pt idx="3823">
                  <c:v>1</c:v>
                </c:pt>
                <c:pt idx="3824">
                  <c:v>1</c:v>
                </c:pt>
                <c:pt idx="3825">
                  <c:v>1</c:v>
                </c:pt>
                <c:pt idx="3826">
                  <c:v>1</c:v>
                </c:pt>
                <c:pt idx="3827">
                  <c:v>2</c:v>
                </c:pt>
                <c:pt idx="3828">
                  <c:v>1</c:v>
                </c:pt>
                <c:pt idx="3829">
                  <c:v>1</c:v>
                </c:pt>
                <c:pt idx="3830">
                  <c:v>1</c:v>
                </c:pt>
                <c:pt idx="3831">
                  <c:v>1</c:v>
                </c:pt>
                <c:pt idx="3832">
                  <c:v>1</c:v>
                </c:pt>
                <c:pt idx="3833">
                  <c:v>2</c:v>
                </c:pt>
                <c:pt idx="3834">
                  <c:v>1</c:v>
                </c:pt>
                <c:pt idx="3835">
                  <c:v>1</c:v>
                </c:pt>
                <c:pt idx="3836">
                  <c:v>1</c:v>
                </c:pt>
                <c:pt idx="3837">
                  <c:v>1</c:v>
                </c:pt>
                <c:pt idx="3838">
                  <c:v>1</c:v>
                </c:pt>
                <c:pt idx="3839">
                  <c:v>1</c:v>
                </c:pt>
                <c:pt idx="3840">
                  <c:v>1</c:v>
                </c:pt>
                <c:pt idx="3841">
                  <c:v>1</c:v>
                </c:pt>
                <c:pt idx="3842">
                  <c:v>1</c:v>
                </c:pt>
                <c:pt idx="3843">
                  <c:v>1</c:v>
                </c:pt>
                <c:pt idx="3844">
                  <c:v>1</c:v>
                </c:pt>
                <c:pt idx="3845">
                  <c:v>2</c:v>
                </c:pt>
                <c:pt idx="3846">
                  <c:v>1</c:v>
                </c:pt>
                <c:pt idx="3847">
                  <c:v>1</c:v>
                </c:pt>
                <c:pt idx="3848">
                  <c:v>1</c:v>
                </c:pt>
                <c:pt idx="3849">
                  <c:v>2</c:v>
                </c:pt>
                <c:pt idx="3850">
                  <c:v>1</c:v>
                </c:pt>
                <c:pt idx="3851">
                  <c:v>1</c:v>
                </c:pt>
                <c:pt idx="3852">
                  <c:v>1</c:v>
                </c:pt>
                <c:pt idx="3853">
                  <c:v>1</c:v>
                </c:pt>
                <c:pt idx="3854">
                  <c:v>1</c:v>
                </c:pt>
                <c:pt idx="3855">
                  <c:v>1</c:v>
                </c:pt>
                <c:pt idx="3856">
                  <c:v>1</c:v>
                </c:pt>
                <c:pt idx="3857">
                  <c:v>1</c:v>
                </c:pt>
                <c:pt idx="3858">
                  <c:v>1</c:v>
                </c:pt>
                <c:pt idx="3859">
                  <c:v>1</c:v>
                </c:pt>
                <c:pt idx="3860">
                  <c:v>1</c:v>
                </c:pt>
                <c:pt idx="3861">
                  <c:v>1</c:v>
                </c:pt>
                <c:pt idx="3862">
                  <c:v>1</c:v>
                </c:pt>
                <c:pt idx="3863">
                  <c:v>1</c:v>
                </c:pt>
                <c:pt idx="3864">
                  <c:v>1</c:v>
                </c:pt>
                <c:pt idx="3865">
                  <c:v>1</c:v>
                </c:pt>
                <c:pt idx="3866">
                  <c:v>1</c:v>
                </c:pt>
                <c:pt idx="3867">
                  <c:v>1</c:v>
                </c:pt>
                <c:pt idx="3868">
                  <c:v>1</c:v>
                </c:pt>
                <c:pt idx="3869">
                  <c:v>1</c:v>
                </c:pt>
                <c:pt idx="3870">
                  <c:v>1</c:v>
                </c:pt>
                <c:pt idx="3871">
                  <c:v>1</c:v>
                </c:pt>
                <c:pt idx="3872">
                  <c:v>1</c:v>
                </c:pt>
                <c:pt idx="3873">
                  <c:v>1</c:v>
                </c:pt>
                <c:pt idx="3874">
                  <c:v>1</c:v>
                </c:pt>
                <c:pt idx="3875">
                  <c:v>1</c:v>
                </c:pt>
                <c:pt idx="3876">
                  <c:v>1</c:v>
                </c:pt>
                <c:pt idx="3877">
                  <c:v>1</c:v>
                </c:pt>
                <c:pt idx="3878">
                  <c:v>1</c:v>
                </c:pt>
                <c:pt idx="3879">
                  <c:v>1</c:v>
                </c:pt>
                <c:pt idx="3880">
                  <c:v>1</c:v>
                </c:pt>
                <c:pt idx="3881">
                  <c:v>1</c:v>
                </c:pt>
                <c:pt idx="3882">
                  <c:v>1</c:v>
                </c:pt>
                <c:pt idx="3883">
                  <c:v>1</c:v>
                </c:pt>
                <c:pt idx="3884">
                  <c:v>1</c:v>
                </c:pt>
                <c:pt idx="3885">
                  <c:v>1</c:v>
                </c:pt>
                <c:pt idx="3886">
                  <c:v>1</c:v>
                </c:pt>
                <c:pt idx="3887">
                  <c:v>1</c:v>
                </c:pt>
                <c:pt idx="3888">
                  <c:v>1</c:v>
                </c:pt>
                <c:pt idx="3889">
                  <c:v>1</c:v>
                </c:pt>
                <c:pt idx="3890">
                  <c:v>1</c:v>
                </c:pt>
                <c:pt idx="3891">
                  <c:v>1</c:v>
                </c:pt>
                <c:pt idx="3892">
                  <c:v>1</c:v>
                </c:pt>
                <c:pt idx="3893">
                  <c:v>1</c:v>
                </c:pt>
                <c:pt idx="3894">
                  <c:v>1</c:v>
                </c:pt>
                <c:pt idx="3895">
                  <c:v>1</c:v>
                </c:pt>
                <c:pt idx="3896">
                  <c:v>9</c:v>
                </c:pt>
                <c:pt idx="3897">
                  <c:v>1</c:v>
                </c:pt>
                <c:pt idx="3898">
                  <c:v>9</c:v>
                </c:pt>
                <c:pt idx="3899">
                  <c:v>1</c:v>
                </c:pt>
                <c:pt idx="3900">
                  <c:v>1</c:v>
                </c:pt>
                <c:pt idx="3901">
                  <c:v>1</c:v>
                </c:pt>
                <c:pt idx="3902">
                  <c:v>1</c:v>
                </c:pt>
                <c:pt idx="3903">
                  <c:v>1</c:v>
                </c:pt>
                <c:pt idx="3904">
                  <c:v>1</c:v>
                </c:pt>
                <c:pt idx="3905">
                  <c:v>1</c:v>
                </c:pt>
                <c:pt idx="3906">
                  <c:v>1</c:v>
                </c:pt>
                <c:pt idx="3907">
                  <c:v>1</c:v>
                </c:pt>
                <c:pt idx="3908">
                  <c:v>1</c:v>
                </c:pt>
                <c:pt idx="3909">
                  <c:v>1</c:v>
                </c:pt>
                <c:pt idx="3910">
                  <c:v>1</c:v>
                </c:pt>
                <c:pt idx="3911">
                  <c:v>1</c:v>
                </c:pt>
                <c:pt idx="3912">
                  <c:v>2</c:v>
                </c:pt>
                <c:pt idx="3913">
                  <c:v>1</c:v>
                </c:pt>
                <c:pt idx="3914">
                  <c:v>1</c:v>
                </c:pt>
                <c:pt idx="3915">
                  <c:v>1</c:v>
                </c:pt>
                <c:pt idx="3916">
                  <c:v>1</c:v>
                </c:pt>
                <c:pt idx="3917">
                  <c:v>12</c:v>
                </c:pt>
                <c:pt idx="3918">
                  <c:v>1</c:v>
                </c:pt>
                <c:pt idx="3919">
                  <c:v>1</c:v>
                </c:pt>
                <c:pt idx="3920">
                  <c:v>1</c:v>
                </c:pt>
                <c:pt idx="3921">
                  <c:v>1</c:v>
                </c:pt>
                <c:pt idx="3922">
                  <c:v>1</c:v>
                </c:pt>
                <c:pt idx="3923">
                  <c:v>1</c:v>
                </c:pt>
                <c:pt idx="3924">
                  <c:v>2</c:v>
                </c:pt>
                <c:pt idx="3925">
                  <c:v>1</c:v>
                </c:pt>
                <c:pt idx="3926">
                  <c:v>1</c:v>
                </c:pt>
                <c:pt idx="3927">
                  <c:v>1</c:v>
                </c:pt>
                <c:pt idx="3928">
                  <c:v>1</c:v>
                </c:pt>
                <c:pt idx="3929">
                  <c:v>1</c:v>
                </c:pt>
                <c:pt idx="3930">
                  <c:v>1</c:v>
                </c:pt>
                <c:pt idx="3931">
                  <c:v>2</c:v>
                </c:pt>
                <c:pt idx="3932">
                  <c:v>1</c:v>
                </c:pt>
                <c:pt idx="3933">
                  <c:v>1</c:v>
                </c:pt>
                <c:pt idx="3934">
                  <c:v>1</c:v>
                </c:pt>
                <c:pt idx="3935">
                  <c:v>2</c:v>
                </c:pt>
                <c:pt idx="3936">
                  <c:v>1</c:v>
                </c:pt>
                <c:pt idx="3937">
                  <c:v>1</c:v>
                </c:pt>
                <c:pt idx="3938">
                  <c:v>2</c:v>
                </c:pt>
                <c:pt idx="3939">
                  <c:v>1</c:v>
                </c:pt>
                <c:pt idx="3940">
                  <c:v>1</c:v>
                </c:pt>
                <c:pt idx="3941">
                  <c:v>1</c:v>
                </c:pt>
                <c:pt idx="3942">
                  <c:v>1</c:v>
                </c:pt>
                <c:pt idx="3943">
                  <c:v>3</c:v>
                </c:pt>
                <c:pt idx="3944">
                  <c:v>1</c:v>
                </c:pt>
                <c:pt idx="3945">
                  <c:v>1</c:v>
                </c:pt>
                <c:pt idx="3946">
                  <c:v>1</c:v>
                </c:pt>
                <c:pt idx="3947">
                  <c:v>1</c:v>
                </c:pt>
                <c:pt idx="3948">
                  <c:v>1</c:v>
                </c:pt>
                <c:pt idx="3949">
                  <c:v>1</c:v>
                </c:pt>
                <c:pt idx="3950">
                  <c:v>1</c:v>
                </c:pt>
                <c:pt idx="3951">
                  <c:v>1</c:v>
                </c:pt>
                <c:pt idx="3952">
                  <c:v>1</c:v>
                </c:pt>
                <c:pt idx="3953">
                  <c:v>1</c:v>
                </c:pt>
                <c:pt idx="3954">
                  <c:v>1</c:v>
                </c:pt>
                <c:pt idx="3955">
                  <c:v>1</c:v>
                </c:pt>
                <c:pt idx="3956">
                  <c:v>1</c:v>
                </c:pt>
                <c:pt idx="3957">
                  <c:v>1</c:v>
                </c:pt>
                <c:pt idx="3958">
                  <c:v>1</c:v>
                </c:pt>
                <c:pt idx="3959">
                  <c:v>1</c:v>
                </c:pt>
                <c:pt idx="3960">
                  <c:v>1</c:v>
                </c:pt>
                <c:pt idx="3961">
                  <c:v>1</c:v>
                </c:pt>
                <c:pt idx="3962">
                  <c:v>1</c:v>
                </c:pt>
                <c:pt idx="3963">
                  <c:v>1</c:v>
                </c:pt>
                <c:pt idx="3964">
                  <c:v>1</c:v>
                </c:pt>
                <c:pt idx="3965">
                  <c:v>1</c:v>
                </c:pt>
                <c:pt idx="3966">
                  <c:v>1</c:v>
                </c:pt>
                <c:pt idx="3967">
                  <c:v>1</c:v>
                </c:pt>
                <c:pt idx="3968">
                  <c:v>1</c:v>
                </c:pt>
                <c:pt idx="3969">
                  <c:v>1</c:v>
                </c:pt>
                <c:pt idx="3970">
                  <c:v>2</c:v>
                </c:pt>
                <c:pt idx="3971">
                  <c:v>1</c:v>
                </c:pt>
                <c:pt idx="3972">
                  <c:v>1</c:v>
                </c:pt>
                <c:pt idx="3973">
                  <c:v>1</c:v>
                </c:pt>
                <c:pt idx="3974">
                  <c:v>1</c:v>
                </c:pt>
                <c:pt idx="3975">
                  <c:v>1</c:v>
                </c:pt>
                <c:pt idx="3976">
                  <c:v>1</c:v>
                </c:pt>
                <c:pt idx="3977">
                  <c:v>1</c:v>
                </c:pt>
                <c:pt idx="3978">
                  <c:v>1</c:v>
                </c:pt>
                <c:pt idx="3979">
                  <c:v>1</c:v>
                </c:pt>
                <c:pt idx="3980">
                  <c:v>1</c:v>
                </c:pt>
                <c:pt idx="3981">
                  <c:v>1</c:v>
                </c:pt>
                <c:pt idx="3982">
                  <c:v>1</c:v>
                </c:pt>
                <c:pt idx="3983">
                  <c:v>1</c:v>
                </c:pt>
                <c:pt idx="3984">
                  <c:v>1</c:v>
                </c:pt>
                <c:pt idx="3985">
                  <c:v>3</c:v>
                </c:pt>
                <c:pt idx="3986">
                  <c:v>1</c:v>
                </c:pt>
                <c:pt idx="3987">
                  <c:v>1</c:v>
                </c:pt>
                <c:pt idx="3988">
                  <c:v>1</c:v>
                </c:pt>
                <c:pt idx="3989">
                  <c:v>1</c:v>
                </c:pt>
                <c:pt idx="3990">
                  <c:v>1</c:v>
                </c:pt>
                <c:pt idx="3991">
                  <c:v>1</c:v>
                </c:pt>
                <c:pt idx="3992">
                  <c:v>1</c:v>
                </c:pt>
                <c:pt idx="3993">
                  <c:v>1</c:v>
                </c:pt>
                <c:pt idx="3994">
                  <c:v>1</c:v>
                </c:pt>
                <c:pt idx="3995">
                  <c:v>1</c:v>
                </c:pt>
                <c:pt idx="3996">
                  <c:v>1</c:v>
                </c:pt>
                <c:pt idx="3997">
                  <c:v>1</c:v>
                </c:pt>
                <c:pt idx="3998">
                  <c:v>1</c:v>
                </c:pt>
                <c:pt idx="3999">
                  <c:v>3</c:v>
                </c:pt>
                <c:pt idx="4000">
                  <c:v>1</c:v>
                </c:pt>
                <c:pt idx="4001">
                  <c:v>1</c:v>
                </c:pt>
                <c:pt idx="4002">
                  <c:v>1</c:v>
                </c:pt>
                <c:pt idx="4003">
                  <c:v>1</c:v>
                </c:pt>
                <c:pt idx="4004">
                  <c:v>1</c:v>
                </c:pt>
                <c:pt idx="4005">
                  <c:v>3</c:v>
                </c:pt>
                <c:pt idx="4006">
                  <c:v>1</c:v>
                </c:pt>
                <c:pt idx="4007">
                  <c:v>1</c:v>
                </c:pt>
                <c:pt idx="4008">
                  <c:v>1</c:v>
                </c:pt>
                <c:pt idx="4009">
                  <c:v>1</c:v>
                </c:pt>
                <c:pt idx="4010">
                  <c:v>1</c:v>
                </c:pt>
                <c:pt idx="4011">
                  <c:v>1</c:v>
                </c:pt>
                <c:pt idx="4012">
                  <c:v>1</c:v>
                </c:pt>
                <c:pt idx="4013">
                  <c:v>1</c:v>
                </c:pt>
                <c:pt idx="4014">
                  <c:v>1</c:v>
                </c:pt>
                <c:pt idx="4015">
                  <c:v>1</c:v>
                </c:pt>
                <c:pt idx="4016">
                  <c:v>1</c:v>
                </c:pt>
                <c:pt idx="4017">
                  <c:v>1</c:v>
                </c:pt>
                <c:pt idx="4018">
                  <c:v>1</c:v>
                </c:pt>
                <c:pt idx="4019">
                  <c:v>1</c:v>
                </c:pt>
                <c:pt idx="4020">
                  <c:v>1</c:v>
                </c:pt>
                <c:pt idx="4021">
                  <c:v>1</c:v>
                </c:pt>
                <c:pt idx="4022">
                  <c:v>1</c:v>
                </c:pt>
                <c:pt idx="4023">
                  <c:v>1</c:v>
                </c:pt>
                <c:pt idx="4024">
                  <c:v>1</c:v>
                </c:pt>
                <c:pt idx="4025">
                  <c:v>1</c:v>
                </c:pt>
                <c:pt idx="4026">
                  <c:v>1</c:v>
                </c:pt>
                <c:pt idx="4027">
                  <c:v>1</c:v>
                </c:pt>
                <c:pt idx="4028">
                  <c:v>1</c:v>
                </c:pt>
                <c:pt idx="4029">
                  <c:v>1</c:v>
                </c:pt>
                <c:pt idx="4030">
                  <c:v>1</c:v>
                </c:pt>
                <c:pt idx="4031">
                  <c:v>1</c:v>
                </c:pt>
                <c:pt idx="4032">
                  <c:v>1</c:v>
                </c:pt>
                <c:pt idx="4033">
                  <c:v>1</c:v>
                </c:pt>
                <c:pt idx="4034">
                  <c:v>1</c:v>
                </c:pt>
                <c:pt idx="4035">
                  <c:v>1</c:v>
                </c:pt>
                <c:pt idx="4036">
                  <c:v>1</c:v>
                </c:pt>
                <c:pt idx="4037">
                  <c:v>1</c:v>
                </c:pt>
                <c:pt idx="4038">
                  <c:v>1</c:v>
                </c:pt>
                <c:pt idx="4039">
                  <c:v>1</c:v>
                </c:pt>
                <c:pt idx="4040">
                  <c:v>1</c:v>
                </c:pt>
                <c:pt idx="4041">
                  <c:v>1</c:v>
                </c:pt>
                <c:pt idx="4042">
                  <c:v>1</c:v>
                </c:pt>
                <c:pt idx="4043">
                  <c:v>1</c:v>
                </c:pt>
                <c:pt idx="4044">
                  <c:v>1</c:v>
                </c:pt>
                <c:pt idx="4045">
                  <c:v>1</c:v>
                </c:pt>
                <c:pt idx="4046">
                  <c:v>1</c:v>
                </c:pt>
                <c:pt idx="4047">
                  <c:v>1</c:v>
                </c:pt>
                <c:pt idx="4048">
                  <c:v>4</c:v>
                </c:pt>
                <c:pt idx="4049">
                  <c:v>1</c:v>
                </c:pt>
                <c:pt idx="4050">
                  <c:v>33</c:v>
                </c:pt>
                <c:pt idx="4051">
                  <c:v>2</c:v>
                </c:pt>
                <c:pt idx="4052">
                  <c:v>1</c:v>
                </c:pt>
                <c:pt idx="4053">
                  <c:v>2</c:v>
                </c:pt>
                <c:pt idx="4054">
                  <c:v>1</c:v>
                </c:pt>
                <c:pt idx="4055">
                  <c:v>1</c:v>
                </c:pt>
                <c:pt idx="4056">
                  <c:v>1</c:v>
                </c:pt>
                <c:pt idx="4057">
                  <c:v>1</c:v>
                </c:pt>
                <c:pt idx="4058">
                  <c:v>1</c:v>
                </c:pt>
                <c:pt idx="4059">
                  <c:v>1</c:v>
                </c:pt>
                <c:pt idx="4060">
                  <c:v>1</c:v>
                </c:pt>
                <c:pt idx="4061">
                  <c:v>1</c:v>
                </c:pt>
                <c:pt idx="4062">
                  <c:v>1</c:v>
                </c:pt>
                <c:pt idx="4063">
                  <c:v>1</c:v>
                </c:pt>
                <c:pt idx="4064">
                  <c:v>1</c:v>
                </c:pt>
                <c:pt idx="4065">
                  <c:v>1</c:v>
                </c:pt>
                <c:pt idx="4066">
                  <c:v>1</c:v>
                </c:pt>
                <c:pt idx="4067">
                  <c:v>1</c:v>
                </c:pt>
                <c:pt idx="4068">
                  <c:v>2</c:v>
                </c:pt>
                <c:pt idx="4069">
                  <c:v>1</c:v>
                </c:pt>
                <c:pt idx="4070">
                  <c:v>11</c:v>
                </c:pt>
                <c:pt idx="4071">
                  <c:v>1</c:v>
                </c:pt>
                <c:pt idx="4072">
                  <c:v>9</c:v>
                </c:pt>
                <c:pt idx="4073">
                  <c:v>1</c:v>
                </c:pt>
                <c:pt idx="4074">
                  <c:v>1</c:v>
                </c:pt>
                <c:pt idx="4075">
                  <c:v>1</c:v>
                </c:pt>
                <c:pt idx="4076">
                  <c:v>1</c:v>
                </c:pt>
                <c:pt idx="4077">
                  <c:v>1</c:v>
                </c:pt>
                <c:pt idx="4078">
                  <c:v>1</c:v>
                </c:pt>
                <c:pt idx="4079">
                  <c:v>2</c:v>
                </c:pt>
                <c:pt idx="4080">
                  <c:v>1</c:v>
                </c:pt>
                <c:pt idx="4081">
                  <c:v>1</c:v>
                </c:pt>
                <c:pt idx="4082">
                  <c:v>1</c:v>
                </c:pt>
                <c:pt idx="4083">
                  <c:v>1</c:v>
                </c:pt>
                <c:pt idx="4084">
                  <c:v>1</c:v>
                </c:pt>
                <c:pt idx="4085">
                  <c:v>1</c:v>
                </c:pt>
                <c:pt idx="4086">
                  <c:v>1</c:v>
                </c:pt>
                <c:pt idx="4087">
                  <c:v>1</c:v>
                </c:pt>
                <c:pt idx="4088">
                  <c:v>1</c:v>
                </c:pt>
                <c:pt idx="4089">
                  <c:v>1</c:v>
                </c:pt>
                <c:pt idx="4090">
                  <c:v>1</c:v>
                </c:pt>
                <c:pt idx="4091">
                  <c:v>1</c:v>
                </c:pt>
                <c:pt idx="4092">
                  <c:v>1</c:v>
                </c:pt>
                <c:pt idx="4093">
                  <c:v>1</c:v>
                </c:pt>
                <c:pt idx="4094">
                  <c:v>1</c:v>
                </c:pt>
                <c:pt idx="4095">
                  <c:v>1</c:v>
                </c:pt>
                <c:pt idx="4096">
                  <c:v>1</c:v>
                </c:pt>
                <c:pt idx="4097">
                  <c:v>1</c:v>
                </c:pt>
                <c:pt idx="4098">
                  <c:v>1</c:v>
                </c:pt>
                <c:pt idx="4099">
                  <c:v>2</c:v>
                </c:pt>
                <c:pt idx="4100">
                  <c:v>1</c:v>
                </c:pt>
                <c:pt idx="4101">
                  <c:v>1</c:v>
                </c:pt>
                <c:pt idx="4102">
                  <c:v>1</c:v>
                </c:pt>
                <c:pt idx="4103">
                  <c:v>1</c:v>
                </c:pt>
                <c:pt idx="4104">
                  <c:v>1</c:v>
                </c:pt>
                <c:pt idx="4105">
                  <c:v>1</c:v>
                </c:pt>
                <c:pt idx="4106">
                  <c:v>1</c:v>
                </c:pt>
                <c:pt idx="4107">
                  <c:v>1</c:v>
                </c:pt>
                <c:pt idx="4108">
                  <c:v>1</c:v>
                </c:pt>
                <c:pt idx="4109">
                  <c:v>1</c:v>
                </c:pt>
                <c:pt idx="4110">
                  <c:v>1</c:v>
                </c:pt>
                <c:pt idx="4111">
                  <c:v>1</c:v>
                </c:pt>
                <c:pt idx="4112">
                  <c:v>2</c:v>
                </c:pt>
                <c:pt idx="4113">
                  <c:v>1</c:v>
                </c:pt>
                <c:pt idx="4114">
                  <c:v>1</c:v>
                </c:pt>
                <c:pt idx="4115">
                  <c:v>1</c:v>
                </c:pt>
                <c:pt idx="4116">
                  <c:v>1</c:v>
                </c:pt>
                <c:pt idx="4117">
                  <c:v>1</c:v>
                </c:pt>
                <c:pt idx="4118">
                  <c:v>1</c:v>
                </c:pt>
                <c:pt idx="4119">
                  <c:v>1</c:v>
                </c:pt>
                <c:pt idx="4120">
                  <c:v>1</c:v>
                </c:pt>
                <c:pt idx="412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7-4818-BEC1-7CC93E4342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2271024"/>
        <c:axId val="482269776"/>
      </c:barChart>
      <c:catAx>
        <c:axId val="48227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2269776"/>
        <c:crosses val="autoZero"/>
        <c:auto val="1"/>
        <c:lblAlgn val="ctr"/>
        <c:lblOffset val="100"/>
        <c:noMultiLvlLbl val="0"/>
      </c:catAx>
      <c:valAx>
        <c:axId val="48226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2271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Severe Adverse Event Reports per Lot Number* Sorted Alphabetically</a:t>
            </a:r>
            <a:endParaRPr lang="en-US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51706338256636E-2"/>
          <c:y val="0.16845418939199824"/>
          <c:w val="0.93535414643833137"/>
          <c:h val="0.694882345530437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'charts-All'!$B$2</c:f>
              <c:strCache>
                <c:ptCount val="1"/>
                <c:pt idx="0">
                  <c:v>SEVERE AE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'charts-All'!$A$3:$A$2246</c:f>
              <c:strCache>
                <c:ptCount val="2244"/>
                <c:pt idx="0">
                  <c:v>20215</c:v>
                </c:pt>
                <c:pt idx="1">
                  <c:v>32119</c:v>
                </c:pt>
                <c:pt idx="2">
                  <c:v>36214</c:v>
                </c:pt>
                <c:pt idx="3">
                  <c:v>44289</c:v>
                </c:pt>
                <c:pt idx="4">
                  <c:v>45406</c:v>
                </c:pt>
                <c:pt idx="5">
                  <c:v>47576</c:v>
                </c:pt>
                <c:pt idx="6">
                  <c:v>100006</c:v>
                </c:pt>
                <c:pt idx="7">
                  <c:v>101010</c:v>
                </c:pt>
                <c:pt idx="8">
                  <c:v>102345</c:v>
                </c:pt>
                <c:pt idx="9">
                  <c:v>102627</c:v>
                </c:pt>
                <c:pt idx="10">
                  <c:v>105020</c:v>
                </c:pt>
                <c:pt idx="11">
                  <c:v>105031</c:v>
                </c:pt>
                <c:pt idx="12">
                  <c:v>108218</c:v>
                </c:pt>
                <c:pt idx="13">
                  <c:v>108609</c:v>
                </c:pt>
                <c:pt idx="14">
                  <c:v>114142</c:v>
                </c:pt>
                <c:pt idx="15">
                  <c:v>116208</c:v>
                </c:pt>
                <c:pt idx="16">
                  <c:v>124214</c:v>
                </c:pt>
                <c:pt idx="17">
                  <c:v>136204</c:v>
                </c:pt>
                <c:pt idx="18">
                  <c:v>146214</c:v>
                </c:pt>
                <c:pt idx="19">
                  <c:v>163180</c:v>
                </c:pt>
                <c:pt idx="20">
                  <c:v>180270</c:v>
                </c:pt>
                <c:pt idx="21">
                  <c:v>180518</c:v>
                </c:pt>
                <c:pt idx="22">
                  <c:v>180522</c:v>
                </c:pt>
                <c:pt idx="23">
                  <c:v>180525</c:v>
                </c:pt>
                <c:pt idx="24">
                  <c:v>180529</c:v>
                </c:pt>
                <c:pt idx="25">
                  <c:v>180869</c:v>
                </c:pt>
                <c:pt idx="26">
                  <c:v>180892</c:v>
                </c:pt>
                <c:pt idx="27">
                  <c:v>181022</c:v>
                </c:pt>
                <c:pt idx="28">
                  <c:v>181622</c:v>
                </c:pt>
                <c:pt idx="29">
                  <c:v>183599</c:v>
                </c:pt>
                <c:pt idx="30">
                  <c:v>185018</c:v>
                </c:pt>
                <c:pt idx="31">
                  <c:v>220395</c:v>
                </c:pt>
                <c:pt idx="32">
                  <c:v>251321</c:v>
                </c:pt>
                <c:pt idx="33">
                  <c:v>251921</c:v>
                </c:pt>
                <c:pt idx="34">
                  <c:v>258218</c:v>
                </c:pt>
                <c:pt idx="35">
                  <c:v>284214</c:v>
                </c:pt>
                <c:pt idx="36">
                  <c:v>284370</c:v>
                </c:pt>
                <c:pt idx="37">
                  <c:v>296205</c:v>
                </c:pt>
                <c:pt idx="38">
                  <c:v>312208</c:v>
                </c:pt>
                <c:pt idx="39">
                  <c:v>316204</c:v>
                </c:pt>
                <c:pt idx="40">
                  <c:v>390096</c:v>
                </c:pt>
                <c:pt idx="41">
                  <c:v>421208</c:v>
                </c:pt>
                <c:pt idx="42">
                  <c:v>424214</c:v>
                </c:pt>
                <c:pt idx="43">
                  <c:v>428219</c:v>
                </c:pt>
                <c:pt idx="44">
                  <c:v>505029</c:v>
                </c:pt>
                <c:pt idx="45">
                  <c:v>549616</c:v>
                </c:pt>
                <c:pt idx="46">
                  <c:v>563247</c:v>
                </c:pt>
                <c:pt idx="47">
                  <c:v>648543</c:v>
                </c:pt>
                <c:pt idx="48">
                  <c:v>649223</c:v>
                </c:pt>
                <c:pt idx="49">
                  <c:v>693894</c:v>
                </c:pt>
                <c:pt idx="50">
                  <c:v>846846</c:v>
                </c:pt>
                <c:pt idx="51">
                  <c:v>880214</c:v>
                </c:pt>
                <c:pt idx="52">
                  <c:v>928735</c:v>
                </c:pt>
                <c:pt idx="53">
                  <c:v>939676</c:v>
                </c:pt>
                <c:pt idx="54">
                  <c:v>939893</c:v>
                </c:pt>
                <c:pt idx="55">
                  <c:v>939901</c:v>
                </c:pt>
                <c:pt idx="56">
                  <c:v>939902</c:v>
                </c:pt>
                <c:pt idx="57">
                  <c:v>939903</c:v>
                </c:pt>
                <c:pt idx="58">
                  <c:v>939904</c:v>
                </c:pt>
                <c:pt idx="59">
                  <c:v>939905</c:v>
                </c:pt>
                <c:pt idx="60">
                  <c:v>939906</c:v>
                </c:pt>
                <c:pt idx="61">
                  <c:v>939909</c:v>
                </c:pt>
                <c:pt idx="62">
                  <c:v>1016022</c:v>
                </c:pt>
                <c:pt idx="63">
                  <c:v>1082068</c:v>
                </c:pt>
                <c:pt idx="64">
                  <c:v>1082072</c:v>
                </c:pt>
                <c:pt idx="65">
                  <c:v>1085018</c:v>
                </c:pt>
                <c:pt idx="66">
                  <c:v>1085025</c:v>
                </c:pt>
                <c:pt idx="67">
                  <c:v>1085029</c:v>
                </c:pt>
                <c:pt idx="68">
                  <c:v>1085031</c:v>
                </c:pt>
                <c:pt idx="69">
                  <c:v>1180152</c:v>
                </c:pt>
                <c:pt idx="70">
                  <c:v>1222334</c:v>
                </c:pt>
                <c:pt idx="71">
                  <c:v>1508015</c:v>
                </c:pt>
                <c:pt idx="72">
                  <c:v>1589703</c:v>
                </c:pt>
                <c:pt idx="73">
                  <c:v>1645049</c:v>
                </c:pt>
                <c:pt idx="74">
                  <c:v>1802010</c:v>
                </c:pt>
                <c:pt idx="75">
                  <c:v>1802012</c:v>
                </c:pt>
                <c:pt idx="76">
                  <c:v>1802025</c:v>
                </c:pt>
                <c:pt idx="77">
                  <c:v>1802065</c:v>
                </c:pt>
                <c:pt idx="78">
                  <c:v>1802068</c:v>
                </c:pt>
                <c:pt idx="79">
                  <c:v>1802070</c:v>
                </c:pt>
                <c:pt idx="80">
                  <c:v>1802072</c:v>
                </c:pt>
                <c:pt idx="81">
                  <c:v>1802570</c:v>
                </c:pt>
                <c:pt idx="82">
                  <c:v>1803018</c:v>
                </c:pt>
                <c:pt idx="83">
                  <c:v>1803029</c:v>
                </c:pt>
                <c:pt idx="84">
                  <c:v>1803609</c:v>
                </c:pt>
                <c:pt idx="85">
                  <c:v>1805018</c:v>
                </c:pt>
                <c:pt idx="86">
                  <c:v>1805019</c:v>
                </c:pt>
                <c:pt idx="87">
                  <c:v>1805020</c:v>
                </c:pt>
                <c:pt idx="88">
                  <c:v>1805022</c:v>
                </c:pt>
                <c:pt idx="89">
                  <c:v>1805025</c:v>
                </c:pt>
                <c:pt idx="90">
                  <c:v>1805028</c:v>
                </c:pt>
                <c:pt idx="91">
                  <c:v>1805029</c:v>
                </c:pt>
                <c:pt idx="92">
                  <c:v>1805031</c:v>
                </c:pt>
                <c:pt idx="93">
                  <c:v>1805032</c:v>
                </c:pt>
                <c:pt idx="94">
                  <c:v>1805081</c:v>
                </c:pt>
                <c:pt idx="95">
                  <c:v>1805205</c:v>
                </c:pt>
                <c:pt idx="96">
                  <c:v>1805631</c:v>
                </c:pt>
                <c:pt idx="97">
                  <c:v>1805831</c:v>
                </c:pt>
                <c:pt idx="98">
                  <c:v>1808025</c:v>
                </c:pt>
                <c:pt idx="99">
                  <c:v>1808069</c:v>
                </c:pt>
                <c:pt idx="100">
                  <c:v>1808078</c:v>
                </c:pt>
                <c:pt idx="101">
                  <c:v>1808607</c:v>
                </c:pt>
                <c:pt idx="102">
                  <c:v>1808609</c:v>
                </c:pt>
                <c:pt idx="103">
                  <c:v>1808690</c:v>
                </c:pt>
                <c:pt idx="104">
                  <c:v>1808962</c:v>
                </c:pt>
                <c:pt idx="105">
                  <c:v>1808978</c:v>
                </c:pt>
                <c:pt idx="106">
                  <c:v>1808979</c:v>
                </c:pt>
                <c:pt idx="107">
                  <c:v>1808980</c:v>
                </c:pt>
                <c:pt idx="108">
                  <c:v>1808982</c:v>
                </c:pt>
                <c:pt idx="109">
                  <c:v>1808986</c:v>
                </c:pt>
                <c:pt idx="110">
                  <c:v>1816022</c:v>
                </c:pt>
                <c:pt idx="111">
                  <c:v>1816027</c:v>
                </c:pt>
                <c:pt idx="112">
                  <c:v>1818609</c:v>
                </c:pt>
                <c:pt idx="113">
                  <c:v>1820095</c:v>
                </c:pt>
                <c:pt idx="114">
                  <c:v>1820096</c:v>
                </c:pt>
                <c:pt idx="115">
                  <c:v>1821281</c:v>
                </c:pt>
                <c:pt idx="116">
                  <c:v>1821286</c:v>
                </c:pt>
                <c:pt idx="117">
                  <c:v>1821287</c:v>
                </c:pt>
                <c:pt idx="118">
                  <c:v>1821288</c:v>
                </c:pt>
                <c:pt idx="119">
                  <c:v>1822809</c:v>
                </c:pt>
                <c:pt idx="120">
                  <c:v>1822811</c:v>
                </c:pt>
                <c:pt idx="121">
                  <c:v>1855191</c:v>
                </c:pt>
                <c:pt idx="122">
                  <c:v>1855194</c:v>
                </c:pt>
                <c:pt idx="123">
                  <c:v>1911542</c:v>
                </c:pt>
                <c:pt idx="124">
                  <c:v>1916022</c:v>
                </c:pt>
                <c:pt idx="125">
                  <c:v>2014214</c:v>
                </c:pt>
                <c:pt idx="126">
                  <c:v>2024214</c:v>
                </c:pt>
                <c:pt idx="127">
                  <c:v>2029219</c:v>
                </c:pt>
                <c:pt idx="128">
                  <c:v>2074214</c:v>
                </c:pt>
                <c:pt idx="129">
                  <c:v>2599133</c:v>
                </c:pt>
                <c:pt idx="130">
                  <c:v>3004671</c:v>
                </c:pt>
                <c:pt idx="131">
                  <c:v>3013089</c:v>
                </c:pt>
                <c:pt idx="132">
                  <c:v>3205080</c:v>
                </c:pt>
                <c:pt idx="133">
                  <c:v>6022719</c:v>
                </c:pt>
                <c:pt idx="134">
                  <c:v>6023110</c:v>
                </c:pt>
                <c:pt idx="135">
                  <c:v>6023169</c:v>
                </c:pt>
                <c:pt idx="136">
                  <c:v>6023251</c:v>
                </c:pt>
                <c:pt idx="137">
                  <c:v>6023344</c:v>
                </c:pt>
                <c:pt idx="138">
                  <c:v>6023785</c:v>
                </c:pt>
                <c:pt idx="139">
                  <c:v>6362737</c:v>
                </c:pt>
                <c:pt idx="140">
                  <c:v>9639902</c:v>
                </c:pt>
                <c:pt idx="141">
                  <c:v>7.8E+25</c:v>
                </c:pt>
                <c:pt idx="142">
                  <c:v>5E+214</c:v>
                </c:pt>
                <c:pt idx="143">
                  <c:v>5E+215</c:v>
                </c:pt>
                <c:pt idx="144">
                  <c:v>5.2E+215</c:v>
                </c:pt>
                <c:pt idx="145">
                  <c:v>5.8E+215</c:v>
                </c:pt>
                <c:pt idx="146">
                  <c:v>6.2E+215</c:v>
                </c:pt>
                <c:pt idx="147">
                  <c:v>001121A</c:v>
                </c:pt>
                <c:pt idx="148">
                  <c:v>001321A</c:v>
                </c:pt>
                <c:pt idx="149">
                  <c:v>001821A</c:v>
                </c:pt>
                <c:pt idx="150">
                  <c:v>001A20A</c:v>
                </c:pt>
                <c:pt idx="151">
                  <c:v>001A21A</c:v>
                </c:pt>
                <c:pt idx="152">
                  <c:v>001AL1A</c:v>
                </c:pt>
                <c:pt idx="153">
                  <c:v>001AZ1A</c:v>
                </c:pt>
                <c:pt idx="154">
                  <c:v>001AZIA</c:v>
                </c:pt>
                <c:pt idx="155">
                  <c:v>001B214</c:v>
                </c:pt>
                <c:pt idx="156">
                  <c:v>001B21A</c:v>
                </c:pt>
                <c:pt idx="157">
                  <c:v>001BZ1A</c:v>
                </c:pt>
                <c:pt idx="158">
                  <c:v>001C214</c:v>
                </c:pt>
                <c:pt idx="159">
                  <c:v>001C21A</c:v>
                </c:pt>
                <c:pt idx="160">
                  <c:v>001CZ1A</c:v>
                </c:pt>
                <c:pt idx="161">
                  <c:v>001L20A</c:v>
                </c:pt>
                <c:pt idx="162">
                  <c:v>001T21A</c:v>
                </c:pt>
                <c:pt idx="163">
                  <c:v>00221A</c:v>
                </c:pt>
                <c:pt idx="164">
                  <c:v>002321A</c:v>
                </c:pt>
                <c:pt idx="165">
                  <c:v>002821A</c:v>
                </c:pt>
                <c:pt idx="166">
                  <c:v>0028VA</c:v>
                </c:pt>
                <c:pt idx="167">
                  <c:v>002A21A</c:v>
                </c:pt>
                <c:pt idx="168">
                  <c:v>002A2IA</c:v>
                </c:pt>
                <c:pt idx="169">
                  <c:v>002AZJA</c:v>
                </c:pt>
                <c:pt idx="170">
                  <c:v>002B21A</c:v>
                </c:pt>
                <c:pt idx="171">
                  <c:v>002B21B</c:v>
                </c:pt>
                <c:pt idx="172">
                  <c:v>002B2LA</c:v>
                </c:pt>
                <c:pt idx="173">
                  <c:v>002BZ1A</c:v>
                </c:pt>
                <c:pt idx="174">
                  <c:v>002C1A</c:v>
                </c:pt>
                <c:pt idx="175">
                  <c:v>002C214</c:v>
                </c:pt>
                <c:pt idx="176">
                  <c:v>002C21A</c:v>
                </c:pt>
                <c:pt idx="177">
                  <c:v>002CIA</c:v>
                </c:pt>
                <c:pt idx="178">
                  <c:v>002CZ1A</c:v>
                </c:pt>
                <c:pt idx="179">
                  <c:v>002E21A</c:v>
                </c:pt>
                <c:pt idx="180">
                  <c:v>002F21A</c:v>
                </c:pt>
                <c:pt idx="181">
                  <c:v>002F27A</c:v>
                </c:pt>
                <c:pt idx="182">
                  <c:v>002FZIA</c:v>
                </c:pt>
                <c:pt idx="183">
                  <c:v>002V21A</c:v>
                </c:pt>
                <c:pt idx="184">
                  <c:v>00321A</c:v>
                </c:pt>
                <c:pt idx="185">
                  <c:v>003621A</c:v>
                </c:pt>
                <c:pt idx="186">
                  <c:v>003821A</c:v>
                </c:pt>
                <c:pt idx="187">
                  <c:v>003A12A</c:v>
                </c:pt>
                <c:pt idx="188">
                  <c:v>003A20A</c:v>
                </c:pt>
                <c:pt idx="189">
                  <c:v>003A214</c:v>
                </c:pt>
                <c:pt idx="190">
                  <c:v>003A21A</c:v>
                </c:pt>
                <c:pt idx="191">
                  <c:v>003AZ1A</c:v>
                </c:pt>
                <c:pt idx="192">
                  <c:v>003AZIA</c:v>
                </c:pt>
                <c:pt idx="193">
                  <c:v>003B21A</c:v>
                </c:pt>
                <c:pt idx="194">
                  <c:v>003B2IA</c:v>
                </c:pt>
                <c:pt idx="195">
                  <c:v>003B2VA</c:v>
                </c:pt>
                <c:pt idx="196">
                  <c:v>003BZ1A</c:v>
                </c:pt>
                <c:pt idx="197">
                  <c:v>003BZIA</c:v>
                </c:pt>
                <c:pt idx="198">
                  <c:v>003C21A</c:v>
                </c:pt>
                <c:pt idx="199">
                  <c:v>003CZ1A</c:v>
                </c:pt>
                <c:pt idx="200">
                  <c:v>003F21A</c:v>
                </c:pt>
                <c:pt idx="201">
                  <c:v>003Q21A</c:v>
                </c:pt>
                <c:pt idx="202">
                  <c:v>004021A</c:v>
                </c:pt>
                <c:pt idx="203">
                  <c:v>004820A</c:v>
                </c:pt>
                <c:pt idx="204">
                  <c:v>004A21A</c:v>
                </c:pt>
                <c:pt idx="205">
                  <c:v>004C21A</c:v>
                </c:pt>
                <c:pt idx="206">
                  <c:v>004D21A</c:v>
                </c:pt>
                <c:pt idx="207">
                  <c:v>004F21A</c:v>
                </c:pt>
                <c:pt idx="208">
                  <c:v>004F21C</c:v>
                </c:pt>
                <c:pt idx="209">
                  <c:v>004FZIA</c:v>
                </c:pt>
                <c:pt idx="210">
                  <c:v>004M204</c:v>
                </c:pt>
                <c:pt idx="211">
                  <c:v>004M208</c:v>
                </c:pt>
                <c:pt idx="212">
                  <c:v>004M20A</c:v>
                </c:pt>
                <c:pt idx="213">
                  <c:v>004M2CA</c:v>
                </c:pt>
                <c:pt idx="214">
                  <c:v>004M2DA</c:v>
                </c:pt>
                <c:pt idx="215">
                  <c:v>004M2X7</c:v>
                </c:pt>
                <c:pt idx="216">
                  <c:v>004MZ0A</c:v>
                </c:pt>
                <c:pt idx="217">
                  <c:v>005C21A</c:v>
                </c:pt>
                <c:pt idx="218">
                  <c:v>005C27A</c:v>
                </c:pt>
                <c:pt idx="219">
                  <c:v>006021A</c:v>
                </c:pt>
                <c:pt idx="220">
                  <c:v>006821A</c:v>
                </c:pt>
                <c:pt idx="221">
                  <c:v>006B12A</c:v>
                </c:pt>
                <c:pt idx="222">
                  <c:v>006B20A</c:v>
                </c:pt>
                <c:pt idx="223">
                  <c:v>006B218</c:v>
                </c:pt>
                <c:pt idx="224">
                  <c:v>006B21A</c:v>
                </c:pt>
                <c:pt idx="225">
                  <c:v>006B21B</c:v>
                </c:pt>
                <c:pt idx="226">
                  <c:v>006B21S</c:v>
                </c:pt>
                <c:pt idx="227">
                  <c:v>006BALA</c:v>
                </c:pt>
                <c:pt idx="228">
                  <c:v>006BZ1A</c:v>
                </c:pt>
                <c:pt idx="229">
                  <c:v>006BZIA</c:v>
                </c:pt>
                <c:pt idx="230">
                  <c:v>006C219</c:v>
                </c:pt>
                <c:pt idx="231">
                  <c:v>006C21A</c:v>
                </c:pt>
                <c:pt idx="232">
                  <c:v>006C2VA</c:v>
                </c:pt>
                <c:pt idx="233">
                  <c:v>006D21A</c:v>
                </c:pt>
                <c:pt idx="234">
                  <c:v>006M204</c:v>
                </c:pt>
                <c:pt idx="235">
                  <c:v>006M208</c:v>
                </c:pt>
                <c:pt idx="236">
                  <c:v>006M20A</c:v>
                </c:pt>
                <c:pt idx="237">
                  <c:v>006M20H</c:v>
                </c:pt>
                <c:pt idx="238">
                  <c:v>006M2A</c:v>
                </c:pt>
                <c:pt idx="239">
                  <c:v>006MZ0A</c:v>
                </c:pt>
                <c:pt idx="240">
                  <c:v>007821A</c:v>
                </c:pt>
                <c:pt idx="241">
                  <c:v>007B12A</c:v>
                </c:pt>
                <c:pt idx="242">
                  <c:v>007B219</c:v>
                </c:pt>
                <c:pt idx="243">
                  <c:v>007B21A</c:v>
                </c:pt>
                <c:pt idx="244">
                  <c:v>007BRIA</c:v>
                </c:pt>
                <c:pt idx="245">
                  <c:v>007BZ1A</c:v>
                </c:pt>
                <c:pt idx="246">
                  <c:v>007C21A</c:v>
                </c:pt>
                <c:pt idx="247">
                  <c:v>007CZ1A</c:v>
                </c:pt>
                <c:pt idx="248">
                  <c:v>007D21A</c:v>
                </c:pt>
                <c:pt idx="249">
                  <c:v>007M00A</c:v>
                </c:pt>
                <c:pt idx="250">
                  <c:v>007M204</c:v>
                </c:pt>
                <c:pt idx="251">
                  <c:v>007M209</c:v>
                </c:pt>
                <c:pt idx="252">
                  <c:v>007M20A</c:v>
                </c:pt>
                <c:pt idx="253">
                  <c:v>007M2EA</c:v>
                </c:pt>
                <c:pt idx="254">
                  <c:v>007M2QA</c:v>
                </c:pt>
                <c:pt idx="255">
                  <c:v>007MZ0A</c:v>
                </c:pt>
                <c:pt idx="256">
                  <c:v>007N20A</c:v>
                </c:pt>
                <c:pt idx="257">
                  <c:v>007NC0A</c:v>
                </c:pt>
                <c:pt idx="258">
                  <c:v>007S21A</c:v>
                </c:pt>
                <c:pt idx="259">
                  <c:v>007U20A</c:v>
                </c:pt>
                <c:pt idx="260">
                  <c:v>008212A</c:v>
                </c:pt>
                <c:pt idx="261">
                  <c:v>00821BA</c:v>
                </c:pt>
                <c:pt idx="262">
                  <c:v>008B214</c:v>
                </c:pt>
                <c:pt idx="263">
                  <c:v>008B21A</c:v>
                </c:pt>
                <c:pt idx="264">
                  <c:v>008B2A</c:v>
                </c:pt>
                <c:pt idx="265">
                  <c:v>008C219</c:v>
                </c:pt>
                <c:pt idx="266">
                  <c:v>008C21A</c:v>
                </c:pt>
                <c:pt idx="267">
                  <c:v>008Z1A</c:v>
                </c:pt>
                <c:pt idx="268">
                  <c:v>009021A</c:v>
                </c:pt>
                <c:pt idx="269">
                  <c:v>00921A</c:v>
                </c:pt>
                <c:pt idx="270">
                  <c:v>009621A</c:v>
                </c:pt>
                <c:pt idx="271">
                  <c:v>009A21A</c:v>
                </c:pt>
                <c:pt idx="272">
                  <c:v>009C21A</c:v>
                </c:pt>
                <c:pt idx="273">
                  <c:v>009C21B</c:v>
                </c:pt>
                <c:pt idx="274">
                  <c:v>009D21A</c:v>
                </c:pt>
                <c:pt idx="275">
                  <c:v>009DZ1A</c:v>
                </c:pt>
                <c:pt idx="276">
                  <c:v>00A21A</c:v>
                </c:pt>
                <c:pt idx="277">
                  <c:v>00B21A</c:v>
                </c:pt>
                <c:pt idx="278">
                  <c:v>00C21A</c:v>
                </c:pt>
                <c:pt idx="279">
                  <c:v>00IB2IA</c:v>
                </c:pt>
                <c:pt idx="280">
                  <c:v>00M2017</c:v>
                </c:pt>
                <c:pt idx="281">
                  <c:v>00M26A</c:v>
                </c:pt>
                <c:pt idx="282">
                  <c:v>00TM20A</c:v>
                </c:pt>
                <c:pt idx="283">
                  <c:v>00UB21A</c:v>
                </c:pt>
                <c:pt idx="284">
                  <c:v>00ZB21A</c:v>
                </c:pt>
                <c:pt idx="285">
                  <c:v>01021A</c:v>
                </c:pt>
                <c:pt idx="286">
                  <c:v>010A01A</c:v>
                </c:pt>
                <c:pt idx="287">
                  <c:v>010A12A</c:v>
                </c:pt>
                <c:pt idx="288">
                  <c:v>010A21A</c:v>
                </c:pt>
                <c:pt idx="289">
                  <c:v>010AZIA</c:v>
                </c:pt>
                <c:pt idx="290">
                  <c:v>010B21A</c:v>
                </c:pt>
                <c:pt idx="291">
                  <c:v>010L20A</c:v>
                </c:pt>
                <c:pt idx="292">
                  <c:v>010M204</c:v>
                </c:pt>
                <c:pt idx="293">
                  <c:v>010M208</c:v>
                </c:pt>
                <c:pt idx="294">
                  <c:v>010M20A</c:v>
                </c:pt>
                <c:pt idx="295">
                  <c:v>010M20T</c:v>
                </c:pt>
                <c:pt idx="296">
                  <c:v>010M2QA</c:v>
                </c:pt>
                <c:pt idx="297">
                  <c:v>010M2UA</c:v>
                </c:pt>
                <c:pt idx="298">
                  <c:v>010MZ0A</c:v>
                </c:pt>
                <c:pt idx="299">
                  <c:v>011/20A</c:v>
                </c:pt>
                <c:pt idx="300">
                  <c:v>011021A</c:v>
                </c:pt>
                <c:pt idx="301">
                  <c:v>011120A</c:v>
                </c:pt>
                <c:pt idx="302">
                  <c:v>0111Z0A</c:v>
                </c:pt>
                <c:pt idx="303">
                  <c:v>01120A</c:v>
                </c:pt>
                <c:pt idx="304">
                  <c:v>0112M0A</c:v>
                </c:pt>
                <c:pt idx="305">
                  <c:v>011320A</c:v>
                </c:pt>
                <c:pt idx="306">
                  <c:v>011421A</c:v>
                </c:pt>
                <c:pt idx="307">
                  <c:v>01142A</c:v>
                </c:pt>
                <c:pt idx="308">
                  <c:v>011620A</c:v>
                </c:pt>
                <c:pt idx="309">
                  <c:v>011821A</c:v>
                </c:pt>
                <c:pt idx="310">
                  <c:v>011A219</c:v>
                </c:pt>
                <c:pt idx="311">
                  <c:v>011A21A</c:v>
                </c:pt>
                <c:pt idx="312">
                  <c:v>011A4N</c:v>
                </c:pt>
                <c:pt idx="313">
                  <c:v>011AZ1A</c:v>
                </c:pt>
                <c:pt idx="314">
                  <c:v>011B21A</c:v>
                </c:pt>
                <c:pt idx="315">
                  <c:v>011C20A</c:v>
                </c:pt>
                <c:pt idx="316">
                  <c:v>011D21A</c:v>
                </c:pt>
                <c:pt idx="317">
                  <c:v>011F21A</c:v>
                </c:pt>
                <c:pt idx="318">
                  <c:v>011I20A</c:v>
                </c:pt>
                <c:pt idx="319">
                  <c:v>011J204</c:v>
                </c:pt>
                <c:pt idx="320">
                  <c:v>011J20A</c:v>
                </c:pt>
                <c:pt idx="321">
                  <c:v>011JWA</c:v>
                </c:pt>
                <c:pt idx="322">
                  <c:v>011JZ0A</c:v>
                </c:pt>
                <c:pt idx="323">
                  <c:v>011L201</c:v>
                </c:pt>
                <c:pt idx="324">
                  <c:v>011L204</c:v>
                </c:pt>
                <c:pt idx="325">
                  <c:v>011L20A</c:v>
                </c:pt>
                <c:pt idx="326">
                  <c:v>011LZ0A</c:v>
                </c:pt>
                <c:pt idx="327">
                  <c:v>011LZCA</c:v>
                </c:pt>
                <c:pt idx="328">
                  <c:v>011M208</c:v>
                </c:pt>
                <c:pt idx="329">
                  <c:v>011M20A</c:v>
                </c:pt>
                <c:pt idx="330">
                  <c:v>011M2DA</c:v>
                </c:pt>
                <c:pt idx="331">
                  <c:v>011MZ0A</c:v>
                </c:pt>
                <c:pt idx="332">
                  <c:v>011S20G</c:v>
                </c:pt>
                <c:pt idx="333">
                  <c:v>012120A</c:v>
                </c:pt>
                <c:pt idx="334">
                  <c:v>012121A</c:v>
                </c:pt>
                <c:pt idx="335">
                  <c:v>012220A</c:v>
                </c:pt>
                <c:pt idx="336">
                  <c:v>012620A</c:v>
                </c:pt>
                <c:pt idx="337">
                  <c:v>012720A</c:v>
                </c:pt>
                <c:pt idx="338">
                  <c:v>012A20A</c:v>
                </c:pt>
                <c:pt idx="339">
                  <c:v>012A21A</c:v>
                </c:pt>
                <c:pt idx="340">
                  <c:v>012AZIA</c:v>
                </c:pt>
                <c:pt idx="341">
                  <c:v>012D20A</c:v>
                </c:pt>
                <c:pt idx="342">
                  <c:v>012F21A</c:v>
                </c:pt>
                <c:pt idx="343">
                  <c:v>012L0A</c:v>
                </c:pt>
                <c:pt idx="344">
                  <c:v>012L10A</c:v>
                </c:pt>
                <c:pt idx="345">
                  <c:v>012L204</c:v>
                </c:pt>
                <c:pt idx="346">
                  <c:v>012L20A</c:v>
                </c:pt>
                <c:pt idx="347">
                  <c:v>012L20R</c:v>
                </c:pt>
                <c:pt idx="348">
                  <c:v>012L2DA</c:v>
                </c:pt>
                <c:pt idx="349">
                  <c:v>012LZ0A</c:v>
                </c:pt>
                <c:pt idx="350">
                  <c:v>012M201</c:v>
                </c:pt>
                <c:pt idx="351">
                  <c:v>012M20A</c:v>
                </c:pt>
                <c:pt idx="352">
                  <c:v>012M2CA</c:v>
                </c:pt>
                <c:pt idx="353">
                  <c:v>012MZ0A</c:v>
                </c:pt>
                <c:pt idx="354">
                  <c:v>012NR0A</c:v>
                </c:pt>
                <c:pt idx="355">
                  <c:v>013020A</c:v>
                </c:pt>
                <c:pt idx="356">
                  <c:v>013120A</c:v>
                </c:pt>
                <c:pt idx="357">
                  <c:v>01312A</c:v>
                </c:pt>
                <c:pt idx="358">
                  <c:v>013310L</c:v>
                </c:pt>
                <c:pt idx="359">
                  <c:v>013420A</c:v>
                </c:pt>
                <c:pt idx="360">
                  <c:v>013620A</c:v>
                </c:pt>
                <c:pt idx="361">
                  <c:v>013821A</c:v>
                </c:pt>
                <c:pt idx="362">
                  <c:v>013A12A</c:v>
                </c:pt>
                <c:pt idx="363">
                  <c:v>013A20A</c:v>
                </c:pt>
                <c:pt idx="364">
                  <c:v>013A21A</c:v>
                </c:pt>
                <c:pt idx="365">
                  <c:v>013A22A</c:v>
                </c:pt>
                <c:pt idx="366">
                  <c:v>013A31A</c:v>
                </c:pt>
                <c:pt idx="367">
                  <c:v>013AZIA</c:v>
                </c:pt>
                <c:pt idx="368">
                  <c:v>013C20A</c:v>
                </c:pt>
                <c:pt idx="369">
                  <c:v>013F21A</c:v>
                </c:pt>
                <c:pt idx="370">
                  <c:v>013H21A</c:v>
                </c:pt>
                <c:pt idx="371">
                  <c:v>013J20A</c:v>
                </c:pt>
                <c:pt idx="372">
                  <c:v>013L02A</c:v>
                </c:pt>
                <c:pt idx="373">
                  <c:v>013L204</c:v>
                </c:pt>
                <c:pt idx="374">
                  <c:v>013L20A</c:v>
                </c:pt>
                <c:pt idx="375">
                  <c:v>013L20K</c:v>
                </c:pt>
                <c:pt idx="376">
                  <c:v>013L2DA</c:v>
                </c:pt>
                <c:pt idx="377">
                  <c:v>013L2UA</c:v>
                </c:pt>
                <c:pt idx="378">
                  <c:v>013L32A</c:v>
                </c:pt>
                <c:pt idx="379">
                  <c:v>013LZ0A</c:v>
                </c:pt>
                <c:pt idx="380">
                  <c:v>013LZUA</c:v>
                </c:pt>
                <c:pt idx="381">
                  <c:v>013M02A</c:v>
                </c:pt>
                <c:pt idx="382">
                  <c:v>013M0A</c:v>
                </c:pt>
                <c:pt idx="383">
                  <c:v>013M204</c:v>
                </c:pt>
                <c:pt idx="384">
                  <c:v>013M20A</c:v>
                </c:pt>
                <c:pt idx="385">
                  <c:v>013MZ0A</c:v>
                </c:pt>
                <c:pt idx="386">
                  <c:v>014721A</c:v>
                </c:pt>
                <c:pt idx="387">
                  <c:v>014A21A</c:v>
                </c:pt>
                <c:pt idx="388">
                  <c:v>014C215</c:v>
                </c:pt>
                <c:pt idx="389">
                  <c:v>014C21A</c:v>
                </c:pt>
                <c:pt idx="390">
                  <c:v>014F12A</c:v>
                </c:pt>
                <c:pt idx="391">
                  <c:v>014F1A</c:v>
                </c:pt>
                <c:pt idx="392">
                  <c:v>014F21A</c:v>
                </c:pt>
                <c:pt idx="393">
                  <c:v>014FZ19</c:v>
                </c:pt>
                <c:pt idx="394">
                  <c:v>014M204</c:v>
                </c:pt>
                <c:pt idx="395">
                  <c:v>014M209</c:v>
                </c:pt>
                <c:pt idx="396">
                  <c:v>014M20A</c:v>
                </c:pt>
                <c:pt idx="397">
                  <c:v>014M20P</c:v>
                </c:pt>
                <c:pt idx="398">
                  <c:v>014M2A</c:v>
                </c:pt>
                <c:pt idx="399">
                  <c:v>014M2DA</c:v>
                </c:pt>
                <c:pt idx="400">
                  <c:v>014M30A</c:v>
                </c:pt>
                <c:pt idx="401">
                  <c:v>014MZ0A</c:v>
                </c:pt>
                <c:pt idx="402">
                  <c:v>015A20A</c:v>
                </c:pt>
                <c:pt idx="403">
                  <c:v>015B21A</c:v>
                </c:pt>
                <c:pt idx="404">
                  <c:v>015M20A</c:v>
                </c:pt>
                <c:pt idx="405">
                  <c:v>015M20D</c:v>
                </c:pt>
                <c:pt idx="406">
                  <c:v>015M21A</c:v>
                </c:pt>
                <c:pt idx="407">
                  <c:v>015M2DA</c:v>
                </c:pt>
                <c:pt idx="408">
                  <c:v>015M70A</c:v>
                </c:pt>
                <c:pt idx="409">
                  <c:v>015MZ0A</c:v>
                </c:pt>
                <c:pt idx="410">
                  <c:v>015N20A</c:v>
                </c:pt>
                <c:pt idx="411">
                  <c:v>015U20A</c:v>
                </c:pt>
                <c:pt idx="412">
                  <c:v>01620A</c:v>
                </c:pt>
                <c:pt idx="413">
                  <c:v>016420A</c:v>
                </c:pt>
                <c:pt idx="414">
                  <c:v>016821A</c:v>
                </c:pt>
                <c:pt idx="415">
                  <c:v>016A21A</c:v>
                </c:pt>
                <c:pt idx="416">
                  <c:v>016B12A</c:v>
                </c:pt>
                <c:pt idx="417">
                  <c:v>016B21A</c:v>
                </c:pt>
                <c:pt idx="418">
                  <c:v>016B2A</c:v>
                </c:pt>
                <c:pt idx="419">
                  <c:v>016BZ1A</c:v>
                </c:pt>
                <c:pt idx="420">
                  <c:v>016C219</c:v>
                </c:pt>
                <c:pt idx="421">
                  <c:v>016C21A</c:v>
                </c:pt>
                <c:pt idx="422">
                  <c:v>016CUA</c:v>
                </c:pt>
                <c:pt idx="423">
                  <c:v>016L20A</c:v>
                </c:pt>
                <c:pt idx="424">
                  <c:v>016M02A</c:v>
                </c:pt>
                <c:pt idx="425">
                  <c:v>016M0A</c:v>
                </c:pt>
                <c:pt idx="426">
                  <c:v>016M201</c:v>
                </c:pt>
                <c:pt idx="427">
                  <c:v>016M20A</c:v>
                </c:pt>
                <c:pt idx="428">
                  <c:v>016M20H</c:v>
                </c:pt>
                <c:pt idx="429">
                  <c:v>016M21A</c:v>
                </c:pt>
                <c:pt idx="430">
                  <c:v>016MZ0A</c:v>
                </c:pt>
                <c:pt idx="431">
                  <c:v>016MZDA</c:v>
                </c:pt>
                <c:pt idx="432">
                  <c:v>016MZPA</c:v>
                </c:pt>
                <c:pt idx="433">
                  <c:v>01721A</c:v>
                </c:pt>
                <c:pt idx="434">
                  <c:v>017221A</c:v>
                </c:pt>
                <c:pt idx="435">
                  <c:v>017621A</c:v>
                </c:pt>
                <c:pt idx="436">
                  <c:v>017821A</c:v>
                </c:pt>
                <c:pt idx="437">
                  <c:v>017A21A</c:v>
                </c:pt>
                <c:pt idx="438">
                  <c:v>017B214</c:v>
                </c:pt>
                <c:pt idx="439">
                  <c:v>017B21A</c:v>
                </c:pt>
                <c:pt idx="440">
                  <c:v>017BZ1A</c:v>
                </c:pt>
                <c:pt idx="441">
                  <c:v>017C21A</c:v>
                </c:pt>
                <c:pt idx="442">
                  <c:v>017E21A</c:v>
                </c:pt>
                <c:pt idx="443">
                  <c:v>017EZ1A</c:v>
                </c:pt>
                <c:pt idx="444">
                  <c:v>017F21A</c:v>
                </c:pt>
                <c:pt idx="445">
                  <c:v>017M20A</c:v>
                </c:pt>
                <c:pt idx="446">
                  <c:v>017P21A</c:v>
                </c:pt>
                <c:pt idx="447">
                  <c:v>017U21A</c:v>
                </c:pt>
                <c:pt idx="448">
                  <c:v>018B218</c:v>
                </c:pt>
                <c:pt idx="449">
                  <c:v>018B21A</c:v>
                </c:pt>
                <c:pt idx="450">
                  <c:v>018B2A</c:v>
                </c:pt>
                <c:pt idx="451">
                  <c:v>019024A</c:v>
                </c:pt>
                <c:pt idx="452">
                  <c:v>01921A</c:v>
                </c:pt>
                <c:pt idx="453">
                  <c:v>019220A</c:v>
                </c:pt>
                <c:pt idx="454">
                  <c:v>019821A</c:v>
                </c:pt>
                <c:pt idx="455">
                  <c:v>019B12A</c:v>
                </c:pt>
                <c:pt idx="456">
                  <c:v>019B218</c:v>
                </c:pt>
                <c:pt idx="457">
                  <c:v>019B21A</c:v>
                </c:pt>
                <c:pt idx="458">
                  <c:v>019B2IA</c:v>
                </c:pt>
                <c:pt idx="459">
                  <c:v>019B2M</c:v>
                </c:pt>
                <c:pt idx="460">
                  <c:v>019F21A</c:v>
                </c:pt>
                <c:pt idx="461">
                  <c:v>019K20A</c:v>
                </c:pt>
                <c:pt idx="462">
                  <c:v>01F21A</c:v>
                </c:pt>
                <c:pt idx="463">
                  <c:v>01J20A</c:v>
                </c:pt>
                <c:pt idx="464">
                  <c:v>01M20A</c:v>
                </c:pt>
                <c:pt idx="465">
                  <c:v>01UB21A</c:v>
                </c:pt>
                <c:pt idx="466">
                  <c:v>01UM20A</c:v>
                </c:pt>
                <c:pt idx="467">
                  <c:v>01ZAZIA</c:v>
                </c:pt>
                <c:pt idx="468">
                  <c:v>01ZLZ0A</c:v>
                </c:pt>
                <c:pt idx="469">
                  <c:v>02&amp;A21A</c:v>
                </c:pt>
                <c:pt idx="470">
                  <c:v>02/B2/A</c:v>
                </c:pt>
                <c:pt idx="471">
                  <c:v>02021A</c:v>
                </c:pt>
                <c:pt idx="472">
                  <c:v>020821A</c:v>
                </c:pt>
                <c:pt idx="473">
                  <c:v>020A21A</c:v>
                </c:pt>
                <c:pt idx="474">
                  <c:v>020B21A</c:v>
                </c:pt>
                <c:pt idx="475">
                  <c:v>020D21A</c:v>
                </c:pt>
                <c:pt idx="476">
                  <c:v>020F21A</c:v>
                </c:pt>
                <c:pt idx="477">
                  <c:v>020F2IA</c:v>
                </c:pt>
                <c:pt idx="478">
                  <c:v>020L20A</c:v>
                </c:pt>
                <c:pt idx="479">
                  <c:v>020M20A</c:v>
                </c:pt>
                <c:pt idx="480">
                  <c:v>020R21A</c:v>
                </c:pt>
                <c:pt idx="481">
                  <c:v>020S21A</c:v>
                </c:pt>
                <c:pt idx="482">
                  <c:v>02102A</c:v>
                </c:pt>
                <c:pt idx="483">
                  <c:v>021821A</c:v>
                </c:pt>
                <c:pt idx="484">
                  <c:v>021A21A</c:v>
                </c:pt>
                <c:pt idx="485">
                  <c:v>021B12A</c:v>
                </c:pt>
                <c:pt idx="486">
                  <c:v>021B21A</c:v>
                </c:pt>
                <c:pt idx="487">
                  <c:v>021BZ1A</c:v>
                </c:pt>
                <c:pt idx="488">
                  <c:v>021C12A</c:v>
                </c:pt>
                <c:pt idx="489">
                  <c:v>021C21A</c:v>
                </c:pt>
                <c:pt idx="490">
                  <c:v>021M20A</c:v>
                </c:pt>
                <c:pt idx="491">
                  <c:v>022B21A</c:v>
                </c:pt>
                <c:pt idx="492">
                  <c:v>022C1A</c:v>
                </c:pt>
                <c:pt idx="493">
                  <c:v>022C21A</c:v>
                </c:pt>
                <c:pt idx="494">
                  <c:v>022L20A</c:v>
                </c:pt>
                <c:pt idx="495">
                  <c:v>022M02A</c:v>
                </c:pt>
                <c:pt idx="496">
                  <c:v>022M204</c:v>
                </c:pt>
                <c:pt idx="497">
                  <c:v>022M20A</c:v>
                </c:pt>
                <c:pt idx="498">
                  <c:v>022MZ0A</c:v>
                </c:pt>
                <c:pt idx="499">
                  <c:v>022N20A</c:v>
                </c:pt>
                <c:pt idx="500">
                  <c:v>022N21A</c:v>
                </c:pt>
                <c:pt idx="501">
                  <c:v>023121A</c:v>
                </c:pt>
                <c:pt idx="502">
                  <c:v>023C214</c:v>
                </c:pt>
                <c:pt idx="503">
                  <c:v>023C21A</c:v>
                </c:pt>
                <c:pt idx="504">
                  <c:v>023C2A</c:v>
                </c:pt>
                <c:pt idx="505">
                  <c:v>023D21A</c:v>
                </c:pt>
                <c:pt idx="506">
                  <c:v>023L20A</c:v>
                </c:pt>
                <c:pt idx="507">
                  <c:v>023M0A</c:v>
                </c:pt>
                <c:pt idx="508">
                  <c:v>023M20A</c:v>
                </c:pt>
                <c:pt idx="509">
                  <c:v>023M30A</c:v>
                </c:pt>
                <c:pt idx="510">
                  <c:v>023MD0A</c:v>
                </c:pt>
                <c:pt idx="511">
                  <c:v>023MZ0A</c:v>
                </c:pt>
                <c:pt idx="512">
                  <c:v>023N20A</c:v>
                </c:pt>
                <c:pt idx="513">
                  <c:v>024C21A</c:v>
                </c:pt>
                <c:pt idx="514">
                  <c:v>024CZIA</c:v>
                </c:pt>
                <c:pt idx="515">
                  <c:v>024M204</c:v>
                </c:pt>
                <c:pt idx="516">
                  <c:v>024M208</c:v>
                </c:pt>
                <c:pt idx="517">
                  <c:v>024M20A</c:v>
                </c:pt>
                <c:pt idx="518">
                  <c:v>024MZ0A</c:v>
                </c:pt>
                <c:pt idx="519">
                  <c:v>025021A</c:v>
                </c:pt>
                <c:pt idx="520">
                  <c:v>025220A</c:v>
                </c:pt>
                <c:pt idx="521">
                  <c:v>025421A</c:v>
                </c:pt>
                <c:pt idx="522">
                  <c:v>025520A</c:v>
                </c:pt>
                <c:pt idx="523">
                  <c:v>025620A</c:v>
                </c:pt>
                <c:pt idx="524">
                  <c:v>025621A</c:v>
                </c:pt>
                <c:pt idx="525">
                  <c:v>025821A</c:v>
                </c:pt>
                <c:pt idx="526">
                  <c:v>025A20V</c:v>
                </c:pt>
                <c:pt idx="527">
                  <c:v>025A21A</c:v>
                </c:pt>
                <c:pt idx="528">
                  <c:v>025AZ1A</c:v>
                </c:pt>
                <c:pt idx="529">
                  <c:v>025B214</c:v>
                </c:pt>
                <c:pt idx="530">
                  <c:v>025B21A</c:v>
                </c:pt>
                <c:pt idx="531">
                  <c:v>025B21L</c:v>
                </c:pt>
                <c:pt idx="532">
                  <c:v>025BZ1A</c:v>
                </c:pt>
                <c:pt idx="533">
                  <c:v>025C21A</c:v>
                </c:pt>
                <c:pt idx="534">
                  <c:v>025CZ0A</c:v>
                </c:pt>
                <c:pt idx="535">
                  <c:v>025CZ1A</c:v>
                </c:pt>
                <c:pt idx="536">
                  <c:v>025D21A</c:v>
                </c:pt>
                <c:pt idx="537">
                  <c:v>025J208</c:v>
                </c:pt>
                <c:pt idx="538">
                  <c:v>025J20A</c:v>
                </c:pt>
                <c:pt idx="539">
                  <c:v>025J2A</c:v>
                </c:pt>
                <c:pt idx="540">
                  <c:v>025J2U4</c:v>
                </c:pt>
                <c:pt idx="541">
                  <c:v>025JZ0A</c:v>
                </c:pt>
                <c:pt idx="542">
                  <c:v>025L02A</c:v>
                </c:pt>
                <c:pt idx="543">
                  <c:v>025L20A</c:v>
                </c:pt>
                <c:pt idx="544">
                  <c:v>025L28A</c:v>
                </c:pt>
                <c:pt idx="545">
                  <c:v>025LE0A</c:v>
                </c:pt>
                <c:pt idx="546">
                  <c:v>025LZ0A</c:v>
                </c:pt>
                <c:pt idx="547">
                  <c:v>025U20A</c:v>
                </c:pt>
                <c:pt idx="548">
                  <c:v>026620A</c:v>
                </c:pt>
                <c:pt idx="549">
                  <c:v>026621A</c:v>
                </c:pt>
                <c:pt idx="550">
                  <c:v>026821A</c:v>
                </c:pt>
                <c:pt idx="551">
                  <c:v>026A01A</c:v>
                </c:pt>
                <c:pt idx="552">
                  <c:v>026A219</c:v>
                </c:pt>
                <c:pt idx="553">
                  <c:v>026A21A</c:v>
                </c:pt>
                <c:pt idx="554">
                  <c:v>026AZ1A</c:v>
                </c:pt>
                <c:pt idx="555">
                  <c:v>026AZIA</c:v>
                </c:pt>
                <c:pt idx="556">
                  <c:v>026B1A</c:v>
                </c:pt>
                <c:pt idx="557">
                  <c:v>026B21A</c:v>
                </c:pt>
                <c:pt idx="558">
                  <c:v>026C1A</c:v>
                </c:pt>
                <c:pt idx="559">
                  <c:v>026C214</c:v>
                </c:pt>
                <c:pt idx="560">
                  <c:v>026C21A</c:v>
                </c:pt>
                <c:pt idx="561">
                  <c:v>026CZIA</c:v>
                </c:pt>
                <c:pt idx="562">
                  <c:v>026D21A</c:v>
                </c:pt>
                <c:pt idx="563">
                  <c:v>026L204</c:v>
                </c:pt>
                <c:pt idx="564">
                  <c:v>026L20A</c:v>
                </c:pt>
                <c:pt idx="565">
                  <c:v>026LZ0A</c:v>
                </c:pt>
                <c:pt idx="566">
                  <c:v>026M20A</c:v>
                </c:pt>
                <c:pt idx="567">
                  <c:v>026S21A</c:v>
                </c:pt>
                <c:pt idx="568">
                  <c:v>026V12A</c:v>
                </c:pt>
                <c:pt idx="569">
                  <c:v>027021A</c:v>
                </c:pt>
                <c:pt idx="570">
                  <c:v>027120A</c:v>
                </c:pt>
                <c:pt idx="571">
                  <c:v>027620A</c:v>
                </c:pt>
                <c:pt idx="572">
                  <c:v>027821A</c:v>
                </c:pt>
                <c:pt idx="573">
                  <c:v>027A21A</c:v>
                </c:pt>
                <c:pt idx="574">
                  <c:v>027A21B</c:v>
                </c:pt>
                <c:pt idx="575">
                  <c:v>027A71A</c:v>
                </c:pt>
                <c:pt idx="576">
                  <c:v>027AUA</c:v>
                </c:pt>
                <c:pt idx="577">
                  <c:v>027AZIA</c:v>
                </c:pt>
                <c:pt idx="578">
                  <c:v>027B12A</c:v>
                </c:pt>
                <c:pt idx="579">
                  <c:v>027B21A</c:v>
                </c:pt>
                <c:pt idx="580">
                  <c:v>027B22A</c:v>
                </c:pt>
                <c:pt idx="581">
                  <c:v>027BZ1A</c:v>
                </c:pt>
                <c:pt idx="582">
                  <c:v>027C21A</c:v>
                </c:pt>
                <c:pt idx="583">
                  <c:v>027C264</c:v>
                </c:pt>
                <c:pt idx="584">
                  <c:v>027CZ1A</c:v>
                </c:pt>
                <c:pt idx="585">
                  <c:v>027D21A</c:v>
                </c:pt>
                <c:pt idx="586">
                  <c:v>027E21A</c:v>
                </c:pt>
                <c:pt idx="587">
                  <c:v>027K20A</c:v>
                </c:pt>
                <c:pt idx="588">
                  <c:v>027L208</c:v>
                </c:pt>
                <c:pt idx="589">
                  <c:v>027L20A</c:v>
                </c:pt>
                <c:pt idx="590">
                  <c:v>027LZ0A</c:v>
                </c:pt>
                <c:pt idx="591">
                  <c:v>028120A</c:v>
                </c:pt>
                <c:pt idx="592">
                  <c:v>028220A</c:v>
                </c:pt>
                <c:pt idx="593">
                  <c:v>028620A</c:v>
                </c:pt>
                <c:pt idx="594">
                  <c:v>028821A</c:v>
                </c:pt>
                <c:pt idx="595">
                  <c:v>028921A</c:v>
                </c:pt>
                <c:pt idx="596">
                  <c:v>028A21A</c:v>
                </c:pt>
                <c:pt idx="597">
                  <c:v>028A27A</c:v>
                </c:pt>
                <c:pt idx="598">
                  <c:v>028AZ1A</c:v>
                </c:pt>
                <c:pt idx="599">
                  <c:v>028AZIA</c:v>
                </c:pt>
                <c:pt idx="600">
                  <c:v>028BQ1A</c:v>
                </c:pt>
                <c:pt idx="601">
                  <c:v>028I20A</c:v>
                </c:pt>
                <c:pt idx="602">
                  <c:v>028K20A</c:v>
                </c:pt>
                <c:pt idx="603">
                  <c:v>028L0A</c:v>
                </c:pt>
                <c:pt idx="604">
                  <c:v>028L20A</c:v>
                </c:pt>
                <c:pt idx="605">
                  <c:v>028L26A</c:v>
                </c:pt>
                <c:pt idx="606">
                  <c:v>028L70A</c:v>
                </c:pt>
                <c:pt idx="607">
                  <c:v>028LZ0A</c:v>
                </c:pt>
                <c:pt idx="608">
                  <c:v>028M20A</c:v>
                </c:pt>
                <c:pt idx="609">
                  <c:v>029120A</c:v>
                </c:pt>
                <c:pt idx="610">
                  <c:v>02921A</c:v>
                </c:pt>
                <c:pt idx="611">
                  <c:v>029520A</c:v>
                </c:pt>
                <c:pt idx="612">
                  <c:v>029620A</c:v>
                </c:pt>
                <c:pt idx="613">
                  <c:v>029A212</c:v>
                </c:pt>
                <c:pt idx="614">
                  <c:v>029A21A</c:v>
                </c:pt>
                <c:pt idx="615">
                  <c:v>029A21P</c:v>
                </c:pt>
                <c:pt idx="616">
                  <c:v>029AZ1A</c:v>
                </c:pt>
                <c:pt idx="617">
                  <c:v>029AZIA</c:v>
                </c:pt>
                <c:pt idx="618">
                  <c:v>029C20A</c:v>
                </c:pt>
                <c:pt idx="619">
                  <c:v>029I20A</c:v>
                </c:pt>
                <c:pt idx="620">
                  <c:v>029K20A</c:v>
                </c:pt>
                <c:pt idx="621">
                  <c:v>029L20A</c:v>
                </c:pt>
                <c:pt idx="622">
                  <c:v>029L24A</c:v>
                </c:pt>
                <c:pt idx="623">
                  <c:v>029L2A</c:v>
                </c:pt>
                <c:pt idx="624">
                  <c:v>029L2CA</c:v>
                </c:pt>
                <c:pt idx="625">
                  <c:v>029L2VA</c:v>
                </c:pt>
                <c:pt idx="626">
                  <c:v>029LZ0A</c:v>
                </c:pt>
                <c:pt idx="627">
                  <c:v>02BA21A</c:v>
                </c:pt>
                <c:pt idx="628">
                  <c:v>02CB21A</c:v>
                </c:pt>
                <c:pt idx="629">
                  <c:v>02GL20A</c:v>
                </c:pt>
                <c:pt idx="630">
                  <c:v>02K20A</c:v>
                </c:pt>
                <c:pt idx="631">
                  <c:v>02K21A</c:v>
                </c:pt>
                <c:pt idx="632">
                  <c:v>02L20A</c:v>
                </c:pt>
                <c:pt idx="633">
                  <c:v>02M20A</c:v>
                </c:pt>
                <c:pt idx="634">
                  <c:v>02SB21A</c:v>
                </c:pt>
                <c:pt idx="635">
                  <c:v>02SL20A</c:v>
                </c:pt>
                <c:pt idx="636">
                  <c:v>02UC21A</c:v>
                </c:pt>
                <c:pt idx="637">
                  <c:v>02YM20A</c:v>
                </c:pt>
                <c:pt idx="638">
                  <c:v>02ZM20A</c:v>
                </c:pt>
                <c:pt idx="639">
                  <c:v>03/620A</c:v>
                </c:pt>
                <c:pt idx="640">
                  <c:v>030020A</c:v>
                </c:pt>
                <c:pt idx="641">
                  <c:v>030120A</c:v>
                </c:pt>
                <c:pt idx="642">
                  <c:v>030A1A</c:v>
                </c:pt>
                <c:pt idx="643">
                  <c:v>030A21A</c:v>
                </c:pt>
                <c:pt idx="644">
                  <c:v>030AZ1A</c:v>
                </c:pt>
                <c:pt idx="645">
                  <c:v>030B21A</c:v>
                </c:pt>
                <c:pt idx="646">
                  <c:v>030BZIA</c:v>
                </c:pt>
                <c:pt idx="647">
                  <c:v>030C20A</c:v>
                </c:pt>
                <c:pt idx="648">
                  <c:v>030K20A</c:v>
                </c:pt>
                <c:pt idx="649">
                  <c:v>030L201</c:v>
                </c:pt>
                <c:pt idx="650">
                  <c:v>030L20A</c:v>
                </c:pt>
                <c:pt idx="651">
                  <c:v>030L29A</c:v>
                </c:pt>
                <c:pt idx="652">
                  <c:v>030L2A</c:v>
                </c:pt>
                <c:pt idx="653">
                  <c:v>030LZ0A</c:v>
                </c:pt>
                <c:pt idx="654">
                  <c:v>030M204</c:v>
                </c:pt>
                <c:pt idx="655">
                  <c:v>030M208</c:v>
                </c:pt>
                <c:pt idx="656">
                  <c:v>030M20A</c:v>
                </c:pt>
                <c:pt idx="657">
                  <c:v>030M21A</c:v>
                </c:pt>
                <c:pt idx="658">
                  <c:v>030M2A</c:v>
                </c:pt>
                <c:pt idx="659">
                  <c:v>030M2UA</c:v>
                </c:pt>
                <c:pt idx="660">
                  <c:v>030MZ0A</c:v>
                </c:pt>
                <c:pt idx="661">
                  <c:v>030U21B</c:v>
                </c:pt>
                <c:pt idx="662">
                  <c:v>0311L0A</c:v>
                </c:pt>
                <c:pt idx="663">
                  <c:v>031620A</c:v>
                </c:pt>
                <c:pt idx="664">
                  <c:v>031660A</c:v>
                </c:pt>
                <c:pt idx="665">
                  <c:v>031821A</c:v>
                </c:pt>
                <c:pt idx="666">
                  <c:v>031A214</c:v>
                </c:pt>
                <c:pt idx="667">
                  <c:v>031A21A</c:v>
                </c:pt>
                <c:pt idx="668">
                  <c:v>031A21B</c:v>
                </c:pt>
                <c:pt idx="669">
                  <c:v>031A22A</c:v>
                </c:pt>
                <c:pt idx="670">
                  <c:v>031AZ1A</c:v>
                </c:pt>
                <c:pt idx="671">
                  <c:v>031B21A</c:v>
                </c:pt>
                <c:pt idx="672">
                  <c:v>031B71A</c:v>
                </c:pt>
                <c:pt idx="673">
                  <c:v>031BV1A</c:v>
                </c:pt>
                <c:pt idx="674">
                  <c:v>031BZIA</c:v>
                </c:pt>
                <c:pt idx="675">
                  <c:v>031C20A</c:v>
                </c:pt>
                <c:pt idx="676">
                  <c:v>031C2JA</c:v>
                </c:pt>
                <c:pt idx="677">
                  <c:v>031H21A</c:v>
                </c:pt>
                <c:pt idx="678">
                  <c:v>031I20A</c:v>
                </c:pt>
                <c:pt idx="679">
                  <c:v>031K20A</c:v>
                </c:pt>
                <c:pt idx="680">
                  <c:v>031L0A</c:v>
                </c:pt>
                <c:pt idx="681">
                  <c:v>031L204</c:v>
                </c:pt>
                <c:pt idx="682">
                  <c:v>031L20A</c:v>
                </c:pt>
                <c:pt idx="683">
                  <c:v>031LQ0A</c:v>
                </c:pt>
                <c:pt idx="684">
                  <c:v>031LZ0A</c:v>
                </c:pt>
                <c:pt idx="685">
                  <c:v>031LZQA</c:v>
                </c:pt>
                <c:pt idx="686">
                  <c:v>031M02A</c:v>
                </c:pt>
                <c:pt idx="687">
                  <c:v>031M204</c:v>
                </c:pt>
                <c:pt idx="688">
                  <c:v>031M20A</c:v>
                </c:pt>
                <c:pt idx="689">
                  <c:v>031M20K</c:v>
                </c:pt>
                <c:pt idx="690">
                  <c:v>031M2A</c:v>
                </c:pt>
                <c:pt idx="691">
                  <c:v>031MZ0</c:v>
                </c:pt>
                <c:pt idx="692">
                  <c:v>031MZ0A</c:v>
                </c:pt>
                <c:pt idx="693">
                  <c:v>032020A</c:v>
                </c:pt>
                <c:pt idx="694">
                  <c:v>032120A</c:v>
                </c:pt>
                <c:pt idx="695">
                  <c:v>032220A</c:v>
                </c:pt>
                <c:pt idx="696">
                  <c:v>032720A</c:v>
                </c:pt>
                <c:pt idx="697">
                  <c:v>03272TA</c:v>
                </c:pt>
                <c:pt idx="698">
                  <c:v>032A21A</c:v>
                </c:pt>
                <c:pt idx="699">
                  <c:v>032B12A</c:v>
                </c:pt>
                <c:pt idx="700">
                  <c:v>032B21A</c:v>
                </c:pt>
                <c:pt idx="701">
                  <c:v>032BZ1A</c:v>
                </c:pt>
                <c:pt idx="702">
                  <c:v>032F214</c:v>
                </c:pt>
                <c:pt idx="703">
                  <c:v>032F21A</c:v>
                </c:pt>
                <c:pt idx="704">
                  <c:v>032F21D</c:v>
                </c:pt>
                <c:pt idx="705">
                  <c:v>032H201</c:v>
                </c:pt>
                <c:pt idx="706">
                  <c:v>032H20A</c:v>
                </c:pt>
                <c:pt idx="707">
                  <c:v>032L20A</c:v>
                </c:pt>
                <c:pt idx="708">
                  <c:v>032LZ0A</c:v>
                </c:pt>
                <c:pt idx="709">
                  <c:v>032M209</c:v>
                </c:pt>
                <c:pt idx="710">
                  <c:v>032M20A</c:v>
                </c:pt>
                <c:pt idx="711">
                  <c:v>032M2DA</c:v>
                </c:pt>
                <c:pt idx="712">
                  <c:v>032MZ0A</c:v>
                </c:pt>
                <c:pt idx="713">
                  <c:v>032V20A</c:v>
                </c:pt>
                <c:pt idx="714">
                  <c:v>033821A</c:v>
                </c:pt>
                <c:pt idx="715">
                  <c:v>033B21A</c:v>
                </c:pt>
                <c:pt idx="716">
                  <c:v>033C12A</c:v>
                </c:pt>
                <c:pt idx="717">
                  <c:v>033C1A</c:v>
                </c:pt>
                <c:pt idx="718">
                  <c:v>033C21A</c:v>
                </c:pt>
                <c:pt idx="719">
                  <c:v>033F214</c:v>
                </c:pt>
                <c:pt idx="720">
                  <c:v>033F21A</c:v>
                </c:pt>
                <c:pt idx="721">
                  <c:v>033M21A</c:v>
                </c:pt>
                <c:pt idx="722">
                  <c:v>034C21A</c:v>
                </c:pt>
                <c:pt idx="723">
                  <c:v>034CZIA</c:v>
                </c:pt>
                <c:pt idx="724">
                  <c:v>034F21A</c:v>
                </c:pt>
                <c:pt idx="725">
                  <c:v>034L204</c:v>
                </c:pt>
                <c:pt idx="726">
                  <c:v>035C21A</c:v>
                </c:pt>
                <c:pt idx="727">
                  <c:v>035C27A</c:v>
                </c:pt>
                <c:pt idx="728">
                  <c:v>035C2IA</c:v>
                </c:pt>
                <c:pt idx="729">
                  <c:v>03621A</c:v>
                </c:pt>
                <c:pt idx="730">
                  <c:v>036621A</c:v>
                </c:pt>
                <c:pt idx="731">
                  <c:v>036821A</c:v>
                </c:pt>
                <c:pt idx="732">
                  <c:v>036822A</c:v>
                </c:pt>
                <c:pt idx="733">
                  <c:v>036A21A</c:v>
                </c:pt>
                <c:pt idx="734">
                  <c:v>036A2H</c:v>
                </c:pt>
                <c:pt idx="735">
                  <c:v>036AZ1A</c:v>
                </c:pt>
                <c:pt idx="736">
                  <c:v>036B218</c:v>
                </c:pt>
                <c:pt idx="737">
                  <c:v>036B21A</c:v>
                </c:pt>
                <c:pt idx="738">
                  <c:v>036BRIA</c:v>
                </c:pt>
                <c:pt idx="739">
                  <c:v>036BZ1A</c:v>
                </c:pt>
                <c:pt idx="740">
                  <c:v>036C01A</c:v>
                </c:pt>
                <c:pt idx="741">
                  <c:v>036C21A</c:v>
                </c:pt>
                <c:pt idx="742">
                  <c:v>036CZ1A</c:v>
                </c:pt>
                <c:pt idx="743">
                  <c:v>036V21A</c:v>
                </c:pt>
                <c:pt idx="744">
                  <c:v>03721A</c:v>
                </c:pt>
                <c:pt idx="745">
                  <c:v>037421B</c:v>
                </c:pt>
                <c:pt idx="746">
                  <c:v>037520A</c:v>
                </c:pt>
                <c:pt idx="747">
                  <c:v>037821A</c:v>
                </c:pt>
                <c:pt idx="748">
                  <c:v>037A07B</c:v>
                </c:pt>
                <c:pt idx="749">
                  <c:v>037A213</c:v>
                </c:pt>
                <c:pt idx="750">
                  <c:v>037A218</c:v>
                </c:pt>
                <c:pt idx="751">
                  <c:v>037A21B</c:v>
                </c:pt>
                <c:pt idx="752">
                  <c:v>037AZ1B</c:v>
                </c:pt>
                <c:pt idx="753">
                  <c:v>037B12A</c:v>
                </c:pt>
                <c:pt idx="754">
                  <c:v>037B1A</c:v>
                </c:pt>
                <c:pt idx="755">
                  <c:v>037B21A</c:v>
                </c:pt>
                <c:pt idx="756">
                  <c:v>037BU1A</c:v>
                </c:pt>
                <c:pt idx="757">
                  <c:v>037C20A</c:v>
                </c:pt>
                <c:pt idx="758">
                  <c:v>037C218</c:v>
                </c:pt>
                <c:pt idx="759">
                  <c:v>037C21A</c:v>
                </c:pt>
                <c:pt idx="760">
                  <c:v>037F21A</c:v>
                </c:pt>
                <c:pt idx="761">
                  <c:v>037F71A</c:v>
                </c:pt>
                <c:pt idx="762">
                  <c:v>037K204</c:v>
                </c:pt>
                <c:pt idx="763">
                  <c:v>037K209</c:v>
                </c:pt>
                <c:pt idx="764">
                  <c:v>037K20A</c:v>
                </c:pt>
                <c:pt idx="765">
                  <c:v>037K2A</c:v>
                </c:pt>
                <c:pt idx="766">
                  <c:v>037KZ0A</c:v>
                </c:pt>
                <c:pt idx="767">
                  <c:v>037L20A</c:v>
                </c:pt>
                <c:pt idx="768">
                  <c:v>037R20A</c:v>
                </c:pt>
                <c:pt idx="769">
                  <c:v>038121A</c:v>
                </c:pt>
                <c:pt idx="770">
                  <c:v>0382A1A</c:v>
                </c:pt>
                <c:pt idx="771">
                  <c:v>038821A</c:v>
                </c:pt>
                <c:pt idx="772">
                  <c:v>038A21A</c:v>
                </c:pt>
                <c:pt idx="773">
                  <c:v>038AZIA</c:v>
                </c:pt>
                <c:pt idx="774">
                  <c:v>038B21A</c:v>
                </c:pt>
                <c:pt idx="775">
                  <c:v>038BHA</c:v>
                </c:pt>
                <c:pt idx="776">
                  <c:v>038C21A</c:v>
                </c:pt>
                <c:pt idx="777">
                  <c:v>038CZ1A</c:v>
                </c:pt>
                <c:pt idx="778">
                  <c:v>038K208</c:v>
                </c:pt>
                <c:pt idx="779">
                  <c:v>038K20A</c:v>
                </c:pt>
                <c:pt idx="780">
                  <c:v>038KWA</c:v>
                </c:pt>
                <c:pt idx="781">
                  <c:v>038KZ0A</c:v>
                </c:pt>
                <c:pt idx="782">
                  <c:v>039321A</c:v>
                </c:pt>
                <c:pt idx="783">
                  <c:v>039821A</c:v>
                </c:pt>
                <c:pt idx="784">
                  <c:v>039A20A</c:v>
                </c:pt>
                <c:pt idx="785">
                  <c:v>039A21A</c:v>
                </c:pt>
                <c:pt idx="786">
                  <c:v>039AZ1A</c:v>
                </c:pt>
                <c:pt idx="787">
                  <c:v>039AZIA</c:v>
                </c:pt>
                <c:pt idx="788">
                  <c:v>039B12A</c:v>
                </c:pt>
                <c:pt idx="789">
                  <c:v>039B21A</c:v>
                </c:pt>
                <c:pt idx="790">
                  <c:v>039C21A</c:v>
                </c:pt>
                <c:pt idx="791">
                  <c:v>039CZ1A</c:v>
                </c:pt>
                <c:pt idx="792">
                  <c:v>039D21A</c:v>
                </c:pt>
                <c:pt idx="793">
                  <c:v>039F21A</c:v>
                </c:pt>
                <c:pt idx="794">
                  <c:v>039H21A</c:v>
                </c:pt>
                <c:pt idx="795">
                  <c:v>039K0A</c:v>
                </c:pt>
                <c:pt idx="796">
                  <c:v>039K208</c:v>
                </c:pt>
                <c:pt idx="797">
                  <c:v>039K209</c:v>
                </c:pt>
                <c:pt idx="798">
                  <c:v>039K20A</c:v>
                </c:pt>
                <c:pt idx="799">
                  <c:v>039KZ0A</c:v>
                </c:pt>
                <c:pt idx="800">
                  <c:v>039L20A</c:v>
                </c:pt>
                <c:pt idx="801">
                  <c:v>039M20A</c:v>
                </c:pt>
                <c:pt idx="802">
                  <c:v>039R20A</c:v>
                </c:pt>
                <c:pt idx="803">
                  <c:v>03DN20A</c:v>
                </c:pt>
                <c:pt idx="804">
                  <c:v>03EB21A</c:v>
                </c:pt>
                <c:pt idx="805">
                  <c:v>03H20A</c:v>
                </c:pt>
                <c:pt idx="806">
                  <c:v>03IAZIA</c:v>
                </c:pt>
                <c:pt idx="807">
                  <c:v>03IL20A</c:v>
                </c:pt>
                <c:pt idx="808">
                  <c:v>03IM20A</c:v>
                </c:pt>
                <c:pt idx="809">
                  <c:v>03K20A</c:v>
                </c:pt>
                <c:pt idx="810">
                  <c:v>03L20A</c:v>
                </c:pt>
                <c:pt idx="811">
                  <c:v>03M20A</c:v>
                </c:pt>
                <c:pt idx="812">
                  <c:v>03PK28A</c:v>
                </c:pt>
                <c:pt idx="813">
                  <c:v>03ZC20A</c:v>
                </c:pt>
                <c:pt idx="814">
                  <c:v>03ZM20A</c:v>
                </c:pt>
                <c:pt idx="815">
                  <c:v>04/A21A</c:v>
                </c:pt>
                <c:pt idx="816">
                  <c:v>040821A</c:v>
                </c:pt>
                <c:pt idx="817">
                  <c:v>040A21A</c:v>
                </c:pt>
                <c:pt idx="818">
                  <c:v>040AZ1A</c:v>
                </c:pt>
                <c:pt idx="819">
                  <c:v>040B214</c:v>
                </c:pt>
                <c:pt idx="820">
                  <c:v>040B21A</c:v>
                </c:pt>
                <c:pt idx="821">
                  <c:v>040C12A</c:v>
                </c:pt>
                <c:pt idx="822">
                  <c:v>040C21A</c:v>
                </c:pt>
                <c:pt idx="823">
                  <c:v>040CZ1A</c:v>
                </c:pt>
                <c:pt idx="824">
                  <c:v>040CZ1H</c:v>
                </c:pt>
                <c:pt idx="825">
                  <c:v>040D21A</c:v>
                </c:pt>
                <c:pt idx="826">
                  <c:v>040H21A</c:v>
                </c:pt>
                <c:pt idx="827">
                  <c:v>040M20A</c:v>
                </c:pt>
                <c:pt idx="828">
                  <c:v>041021A</c:v>
                </c:pt>
                <c:pt idx="829">
                  <c:v>041120A</c:v>
                </c:pt>
                <c:pt idx="830">
                  <c:v>04120A</c:v>
                </c:pt>
                <c:pt idx="831">
                  <c:v>041220A</c:v>
                </c:pt>
                <c:pt idx="832">
                  <c:v>041270A</c:v>
                </c:pt>
                <c:pt idx="833">
                  <c:v>0412L0A</c:v>
                </c:pt>
                <c:pt idx="834">
                  <c:v>041321A</c:v>
                </c:pt>
                <c:pt idx="835">
                  <c:v>041521A</c:v>
                </c:pt>
                <c:pt idx="836">
                  <c:v>041821A</c:v>
                </c:pt>
                <c:pt idx="837">
                  <c:v>041A21A</c:v>
                </c:pt>
                <c:pt idx="838">
                  <c:v>041A2A</c:v>
                </c:pt>
                <c:pt idx="839">
                  <c:v>041A31A</c:v>
                </c:pt>
                <c:pt idx="840">
                  <c:v>041AZIA</c:v>
                </c:pt>
                <c:pt idx="841">
                  <c:v>041B21A</c:v>
                </c:pt>
                <c:pt idx="842">
                  <c:v>041B2M</c:v>
                </c:pt>
                <c:pt idx="843">
                  <c:v>041C21A</c:v>
                </c:pt>
                <c:pt idx="844">
                  <c:v>041CZ1A</c:v>
                </c:pt>
                <c:pt idx="845">
                  <c:v>041D21A</c:v>
                </c:pt>
                <c:pt idx="846">
                  <c:v>041L201</c:v>
                </c:pt>
                <c:pt idx="847">
                  <c:v>041L208</c:v>
                </c:pt>
                <c:pt idx="848">
                  <c:v>041L20A</c:v>
                </c:pt>
                <c:pt idx="849">
                  <c:v>041L21A</c:v>
                </c:pt>
                <c:pt idx="850">
                  <c:v>041L2A</c:v>
                </c:pt>
                <c:pt idx="851">
                  <c:v>041LAUA</c:v>
                </c:pt>
                <c:pt idx="852">
                  <c:v>041LZ0A</c:v>
                </c:pt>
                <c:pt idx="853">
                  <c:v>041M20A</c:v>
                </c:pt>
                <c:pt idx="854">
                  <c:v>041MZ0A</c:v>
                </c:pt>
                <c:pt idx="855">
                  <c:v>042120A</c:v>
                </c:pt>
                <c:pt idx="856">
                  <c:v>042220A</c:v>
                </c:pt>
                <c:pt idx="857">
                  <c:v>042421A</c:v>
                </c:pt>
                <c:pt idx="858">
                  <c:v>042620A</c:v>
                </c:pt>
                <c:pt idx="859">
                  <c:v>042A1A</c:v>
                </c:pt>
                <c:pt idx="860">
                  <c:v>042A214</c:v>
                </c:pt>
                <c:pt idx="861">
                  <c:v>042A21A</c:v>
                </c:pt>
                <c:pt idx="862">
                  <c:v>042A2IA</c:v>
                </c:pt>
                <c:pt idx="863">
                  <c:v>042B12A</c:v>
                </c:pt>
                <c:pt idx="864">
                  <c:v>042B21A</c:v>
                </c:pt>
                <c:pt idx="865">
                  <c:v>042B21H</c:v>
                </c:pt>
                <c:pt idx="866">
                  <c:v>042C20A</c:v>
                </c:pt>
                <c:pt idx="867">
                  <c:v>042G21A</c:v>
                </c:pt>
                <c:pt idx="868">
                  <c:v>042J20A</c:v>
                </c:pt>
                <c:pt idx="869">
                  <c:v>042L204</c:v>
                </c:pt>
                <c:pt idx="870">
                  <c:v>042L208</c:v>
                </c:pt>
                <c:pt idx="871">
                  <c:v>042L20A</c:v>
                </c:pt>
                <c:pt idx="872">
                  <c:v>042L2A</c:v>
                </c:pt>
                <c:pt idx="873">
                  <c:v>043021A</c:v>
                </c:pt>
                <c:pt idx="874">
                  <c:v>043121A</c:v>
                </c:pt>
                <c:pt idx="875">
                  <c:v>04321A</c:v>
                </c:pt>
                <c:pt idx="876">
                  <c:v>043220A</c:v>
                </c:pt>
                <c:pt idx="877">
                  <c:v>043421A</c:v>
                </c:pt>
                <c:pt idx="878">
                  <c:v>043620A</c:v>
                </c:pt>
                <c:pt idx="879">
                  <c:v>043821A</c:v>
                </c:pt>
                <c:pt idx="880">
                  <c:v>043A210</c:v>
                </c:pt>
                <c:pt idx="881">
                  <c:v>043A214</c:v>
                </c:pt>
                <c:pt idx="882">
                  <c:v>043A21A</c:v>
                </c:pt>
                <c:pt idx="883">
                  <c:v>043A71A</c:v>
                </c:pt>
                <c:pt idx="884">
                  <c:v>043AJIA</c:v>
                </c:pt>
                <c:pt idx="885">
                  <c:v>043AZ1A</c:v>
                </c:pt>
                <c:pt idx="886">
                  <c:v>043AZ1Z</c:v>
                </c:pt>
                <c:pt idx="887">
                  <c:v>043AZLA</c:v>
                </c:pt>
                <c:pt idx="888">
                  <c:v>043B20A</c:v>
                </c:pt>
                <c:pt idx="889">
                  <c:v>043B21A</c:v>
                </c:pt>
                <c:pt idx="890">
                  <c:v>043B247</c:v>
                </c:pt>
                <c:pt idx="891">
                  <c:v>043B31A</c:v>
                </c:pt>
                <c:pt idx="892">
                  <c:v>043BZIA</c:v>
                </c:pt>
                <c:pt idx="893">
                  <c:v>043C20A</c:v>
                </c:pt>
                <c:pt idx="894">
                  <c:v>043H21A</c:v>
                </c:pt>
                <c:pt idx="895">
                  <c:v>043L20A</c:v>
                </c:pt>
                <c:pt idx="896">
                  <c:v>043LZ0A</c:v>
                </c:pt>
                <c:pt idx="897">
                  <c:v>04421A</c:v>
                </c:pt>
                <c:pt idx="898">
                  <c:v>044821A</c:v>
                </c:pt>
                <c:pt idx="899">
                  <c:v>044921A</c:v>
                </c:pt>
                <c:pt idx="900">
                  <c:v>044A21A</c:v>
                </c:pt>
                <c:pt idx="901">
                  <c:v>044A27A</c:v>
                </c:pt>
                <c:pt idx="902">
                  <c:v>044AZ1A</c:v>
                </c:pt>
                <c:pt idx="903">
                  <c:v>044B214</c:v>
                </c:pt>
                <c:pt idx="904">
                  <c:v>044B21A</c:v>
                </c:pt>
                <c:pt idx="905">
                  <c:v>044B21H</c:v>
                </c:pt>
                <c:pt idx="906">
                  <c:v>044B2IA</c:v>
                </c:pt>
                <c:pt idx="907">
                  <c:v>044BS1A</c:v>
                </c:pt>
                <c:pt idx="908">
                  <c:v>044BZ1A</c:v>
                </c:pt>
                <c:pt idx="909">
                  <c:v>044H21A</c:v>
                </c:pt>
                <c:pt idx="910">
                  <c:v>044M21A</c:v>
                </c:pt>
                <c:pt idx="911">
                  <c:v>04521A</c:v>
                </c:pt>
                <c:pt idx="912">
                  <c:v>045421A</c:v>
                </c:pt>
                <c:pt idx="913">
                  <c:v>045821A</c:v>
                </c:pt>
                <c:pt idx="914">
                  <c:v>045A214</c:v>
                </c:pt>
                <c:pt idx="915">
                  <c:v>045A219</c:v>
                </c:pt>
                <c:pt idx="916">
                  <c:v>045A21A</c:v>
                </c:pt>
                <c:pt idx="917">
                  <c:v>045A21H</c:v>
                </c:pt>
                <c:pt idx="918">
                  <c:v>045AHA</c:v>
                </c:pt>
                <c:pt idx="919">
                  <c:v>045AZ1A</c:v>
                </c:pt>
                <c:pt idx="920">
                  <c:v>045AZIA</c:v>
                </c:pt>
                <c:pt idx="921">
                  <c:v>045B12A</c:v>
                </c:pt>
                <c:pt idx="922">
                  <c:v>045B21A</c:v>
                </c:pt>
                <c:pt idx="923">
                  <c:v>045C21A</c:v>
                </c:pt>
                <c:pt idx="924">
                  <c:v>045R21A</c:v>
                </c:pt>
                <c:pt idx="925">
                  <c:v>04621A</c:v>
                </c:pt>
                <c:pt idx="926">
                  <c:v>04642IA</c:v>
                </c:pt>
                <c:pt idx="927">
                  <c:v>04671A</c:v>
                </c:pt>
                <c:pt idx="928">
                  <c:v>046821A</c:v>
                </c:pt>
                <c:pt idx="929">
                  <c:v>046A21A</c:v>
                </c:pt>
                <c:pt idx="930">
                  <c:v>046AZ1A</c:v>
                </c:pt>
                <c:pt idx="931">
                  <c:v>046AZIA</c:v>
                </c:pt>
                <c:pt idx="932">
                  <c:v>046B21A</c:v>
                </c:pt>
                <c:pt idx="933">
                  <c:v>046B2A</c:v>
                </c:pt>
                <c:pt idx="934">
                  <c:v>046C21A</c:v>
                </c:pt>
                <c:pt idx="935">
                  <c:v>04721A</c:v>
                </c:pt>
                <c:pt idx="936">
                  <c:v>0472A1A</c:v>
                </c:pt>
                <c:pt idx="937">
                  <c:v>047821A</c:v>
                </c:pt>
                <c:pt idx="938">
                  <c:v>047A21A</c:v>
                </c:pt>
                <c:pt idx="939">
                  <c:v>047AUA</c:v>
                </c:pt>
                <c:pt idx="940">
                  <c:v>047AZ1A</c:v>
                </c:pt>
                <c:pt idx="941">
                  <c:v>047AZIA</c:v>
                </c:pt>
                <c:pt idx="942">
                  <c:v>047B21A</c:v>
                </c:pt>
                <c:pt idx="943">
                  <c:v>047BZIA</c:v>
                </c:pt>
                <c:pt idx="944">
                  <c:v>047C214</c:v>
                </c:pt>
                <c:pt idx="945">
                  <c:v>047C21A</c:v>
                </c:pt>
                <c:pt idx="946">
                  <c:v>047G21A</c:v>
                </c:pt>
                <c:pt idx="947">
                  <c:v>04821A</c:v>
                </c:pt>
                <c:pt idx="948">
                  <c:v>048321A</c:v>
                </c:pt>
                <c:pt idx="949">
                  <c:v>048421A</c:v>
                </c:pt>
                <c:pt idx="950">
                  <c:v>048821A</c:v>
                </c:pt>
                <c:pt idx="951">
                  <c:v>048A218</c:v>
                </c:pt>
                <c:pt idx="952">
                  <c:v>048A21A</c:v>
                </c:pt>
                <c:pt idx="953">
                  <c:v>048AZ1A</c:v>
                </c:pt>
                <c:pt idx="954">
                  <c:v>048B21A</c:v>
                </c:pt>
                <c:pt idx="955">
                  <c:v>048B2IA</c:v>
                </c:pt>
                <c:pt idx="956">
                  <c:v>048C21A</c:v>
                </c:pt>
                <c:pt idx="957">
                  <c:v>048D21A</c:v>
                </c:pt>
                <c:pt idx="958">
                  <c:v>048F21A</c:v>
                </c:pt>
                <c:pt idx="959">
                  <c:v>049B214</c:v>
                </c:pt>
                <c:pt idx="960">
                  <c:v>049C1A</c:v>
                </c:pt>
                <c:pt idx="961">
                  <c:v>049C21A</c:v>
                </c:pt>
                <c:pt idx="962">
                  <c:v>049C2LA</c:v>
                </c:pt>
                <c:pt idx="963">
                  <c:v>049CZIA</c:v>
                </c:pt>
                <c:pt idx="964">
                  <c:v>049E21A</c:v>
                </c:pt>
                <c:pt idx="965">
                  <c:v>049G21A</c:v>
                </c:pt>
                <c:pt idx="966">
                  <c:v>04A21A</c:v>
                </c:pt>
                <c:pt idx="967">
                  <c:v>04B211A</c:v>
                </c:pt>
                <c:pt idx="968">
                  <c:v>04BA21A</c:v>
                </c:pt>
                <c:pt idx="969">
                  <c:v>04DC21A</c:v>
                </c:pt>
                <c:pt idx="970">
                  <c:v>04HA21A</c:v>
                </c:pt>
                <c:pt idx="971">
                  <c:v>04IL20A</c:v>
                </c:pt>
                <c:pt idx="972">
                  <c:v>04L20A</c:v>
                </c:pt>
                <c:pt idx="973">
                  <c:v>04SC21A</c:v>
                </c:pt>
                <c:pt idx="974">
                  <c:v>04TAZ1A</c:v>
                </c:pt>
                <c:pt idx="975">
                  <c:v>04ZAZ1A</c:v>
                </c:pt>
                <c:pt idx="976">
                  <c:v>04ZAZIA</c:v>
                </c:pt>
                <c:pt idx="977">
                  <c:v>050621A</c:v>
                </c:pt>
                <c:pt idx="978">
                  <c:v>050C218</c:v>
                </c:pt>
                <c:pt idx="979">
                  <c:v>050C21A</c:v>
                </c:pt>
                <c:pt idx="980">
                  <c:v>050CZ1A</c:v>
                </c:pt>
                <c:pt idx="981">
                  <c:v>050E21A</c:v>
                </c:pt>
                <c:pt idx="982">
                  <c:v>050EZ1A</c:v>
                </c:pt>
                <c:pt idx="983">
                  <c:v>051C21A</c:v>
                </c:pt>
                <c:pt idx="984">
                  <c:v>051CZ1A</c:v>
                </c:pt>
                <c:pt idx="985">
                  <c:v>051E21A</c:v>
                </c:pt>
                <c:pt idx="986">
                  <c:v>051EZIA</c:v>
                </c:pt>
                <c:pt idx="987">
                  <c:v>051F214</c:v>
                </c:pt>
                <c:pt idx="988">
                  <c:v>051F21A</c:v>
                </c:pt>
                <c:pt idx="989">
                  <c:v>051F2A</c:v>
                </c:pt>
                <c:pt idx="990">
                  <c:v>052A21A</c:v>
                </c:pt>
                <c:pt idx="991">
                  <c:v>052C21A</c:v>
                </c:pt>
                <c:pt idx="992">
                  <c:v>052E21A</c:v>
                </c:pt>
                <c:pt idx="993">
                  <c:v>052E22A</c:v>
                </c:pt>
                <c:pt idx="994">
                  <c:v>052EZ1A</c:v>
                </c:pt>
                <c:pt idx="995">
                  <c:v>052F21A</c:v>
                </c:pt>
                <c:pt idx="996">
                  <c:v>052G21A</c:v>
                </c:pt>
                <c:pt idx="997">
                  <c:v>053C21A</c:v>
                </c:pt>
                <c:pt idx="998">
                  <c:v>053E21A</c:v>
                </c:pt>
                <c:pt idx="999">
                  <c:v>054A21A</c:v>
                </c:pt>
                <c:pt idx="1000">
                  <c:v>054C21A</c:v>
                </c:pt>
                <c:pt idx="1001">
                  <c:v>054CZIA</c:v>
                </c:pt>
                <c:pt idx="1002">
                  <c:v>056A21A</c:v>
                </c:pt>
                <c:pt idx="1003">
                  <c:v>057FZIA</c:v>
                </c:pt>
                <c:pt idx="1004">
                  <c:v>057G20A</c:v>
                </c:pt>
                <c:pt idx="1005">
                  <c:v>058E21A</c:v>
                </c:pt>
                <c:pt idx="1006">
                  <c:v>058EZ1A</c:v>
                </c:pt>
                <c:pt idx="1007">
                  <c:v>058F21A</c:v>
                </c:pt>
                <c:pt idx="1008">
                  <c:v>059A21A</c:v>
                </c:pt>
                <c:pt idx="1009">
                  <c:v>059E21A</c:v>
                </c:pt>
                <c:pt idx="1010">
                  <c:v>059E22A</c:v>
                </c:pt>
                <c:pt idx="1011">
                  <c:v>05E21A</c:v>
                </c:pt>
                <c:pt idx="1012">
                  <c:v>061B21A</c:v>
                </c:pt>
                <c:pt idx="1013">
                  <c:v>061C21A</c:v>
                </c:pt>
                <c:pt idx="1014">
                  <c:v>061E21A</c:v>
                </c:pt>
                <c:pt idx="1015">
                  <c:v>061EZ1A</c:v>
                </c:pt>
                <c:pt idx="1016">
                  <c:v>062A21A</c:v>
                </c:pt>
                <c:pt idx="1017">
                  <c:v>062C21A</c:v>
                </c:pt>
                <c:pt idx="1018">
                  <c:v>062E21A</c:v>
                </c:pt>
                <c:pt idx="1019">
                  <c:v>062F21A</c:v>
                </c:pt>
                <c:pt idx="1020">
                  <c:v>062G20A</c:v>
                </c:pt>
                <c:pt idx="1021">
                  <c:v>063C21A</c:v>
                </c:pt>
                <c:pt idx="1022">
                  <c:v>064A21A</c:v>
                </c:pt>
                <c:pt idx="1023">
                  <c:v>064F21A</c:v>
                </c:pt>
                <c:pt idx="1024">
                  <c:v>065A21A</c:v>
                </c:pt>
                <c:pt idx="1025">
                  <c:v>065F214</c:v>
                </c:pt>
                <c:pt idx="1026">
                  <c:v>065F21A</c:v>
                </c:pt>
                <c:pt idx="1027">
                  <c:v>066021A</c:v>
                </c:pt>
                <c:pt idx="1028">
                  <c:v>066B21A</c:v>
                </c:pt>
                <c:pt idx="1029">
                  <c:v>066D21A</c:v>
                </c:pt>
                <c:pt idx="1030">
                  <c:v>066F212</c:v>
                </c:pt>
                <c:pt idx="1031">
                  <c:v>066F21A</c:v>
                </c:pt>
                <c:pt idx="1032">
                  <c:v>067F21A</c:v>
                </c:pt>
                <c:pt idx="1033">
                  <c:v>069F21A</c:v>
                </c:pt>
                <c:pt idx="1034">
                  <c:v>06B21H</c:v>
                </c:pt>
                <c:pt idx="1035">
                  <c:v>06E21A</c:v>
                </c:pt>
                <c:pt idx="1036">
                  <c:v>06L20A</c:v>
                </c:pt>
                <c:pt idx="1037">
                  <c:v>070M20A</c:v>
                </c:pt>
                <c:pt idx="1038">
                  <c:v>071F214</c:v>
                </c:pt>
                <c:pt idx="1039">
                  <c:v>071F21A</c:v>
                </c:pt>
                <c:pt idx="1040">
                  <c:v>072C21A</c:v>
                </c:pt>
                <c:pt idx="1041">
                  <c:v>073K20A</c:v>
                </c:pt>
                <c:pt idx="1042">
                  <c:v>073L20A</c:v>
                </c:pt>
                <c:pt idx="1043">
                  <c:v>076021A</c:v>
                </c:pt>
                <c:pt idx="1044">
                  <c:v>07621A</c:v>
                </c:pt>
                <c:pt idx="1045">
                  <c:v>076C21A</c:v>
                </c:pt>
                <c:pt idx="1046">
                  <c:v>076CZ1A</c:v>
                </c:pt>
                <c:pt idx="1047">
                  <c:v>077C21B</c:v>
                </c:pt>
                <c:pt idx="1048">
                  <c:v>077L20A</c:v>
                </c:pt>
                <c:pt idx="1049">
                  <c:v>07821CA</c:v>
                </c:pt>
                <c:pt idx="1050">
                  <c:v>078C21A</c:v>
                </c:pt>
                <c:pt idx="1051">
                  <c:v>078CZIA</c:v>
                </c:pt>
                <c:pt idx="1052">
                  <c:v>081A21A</c:v>
                </c:pt>
                <c:pt idx="1053">
                  <c:v>085A21A</c:v>
                </c:pt>
                <c:pt idx="1054">
                  <c:v>088021A</c:v>
                </c:pt>
                <c:pt idx="1055">
                  <c:v>08821A</c:v>
                </c:pt>
                <c:pt idx="1056">
                  <c:v>088C21A</c:v>
                </c:pt>
                <c:pt idx="1057">
                  <c:v>088D1A</c:v>
                </c:pt>
                <c:pt idx="1058">
                  <c:v>088D214</c:v>
                </c:pt>
                <c:pt idx="1059">
                  <c:v>088D21A</c:v>
                </c:pt>
                <c:pt idx="1060">
                  <c:v>088D21H</c:v>
                </c:pt>
                <c:pt idx="1061">
                  <c:v>088DZIA</c:v>
                </c:pt>
                <c:pt idx="1062">
                  <c:v>091021A</c:v>
                </c:pt>
                <c:pt idx="1063">
                  <c:v>091B21A</c:v>
                </c:pt>
                <c:pt idx="1064">
                  <c:v>091D21A</c:v>
                </c:pt>
                <c:pt idx="1065">
                  <c:v>091D31A</c:v>
                </c:pt>
                <c:pt idx="1066">
                  <c:v>096B21A</c:v>
                </c:pt>
                <c:pt idx="1067">
                  <c:v>098C21A</c:v>
                </c:pt>
                <c:pt idx="1068">
                  <c:v>0BA21A</c:v>
                </c:pt>
                <c:pt idx="1069">
                  <c:v>0C1A21A</c:v>
                </c:pt>
                <c:pt idx="1070">
                  <c:v>0C7C21A</c:v>
                </c:pt>
                <c:pt idx="1071">
                  <c:v>0GM229</c:v>
                </c:pt>
                <c:pt idx="1072">
                  <c:v>0H5A21A</c:v>
                </c:pt>
                <c:pt idx="1073">
                  <c:v>0IAM204</c:v>
                </c:pt>
                <c:pt idx="1074">
                  <c:v>0IIL20A</c:v>
                </c:pt>
                <c:pt idx="1075">
                  <c:v>0ISM20A</c:v>
                </c:pt>
                <c:pt idx="1076">
                  <c:v>0L0M20A</c:v>
                </c:pt>
                <c:pt idx="1077">
                  <c:v>0L5B21A</c:v>
                </c:pt>
                <c:pt idx="1078">
                  <c:v>0LRB21A</c:v>
                </c:pt>
                <c:pt idx="1079">
                  <c:v>0MB21A</c:v>
                </c:pt>
                <c:pt idx="1080">
                  <c:v>0N120A</c:v>
                </c:pt>
                <c:pt idx="1081">
                  <c:v>0N6202</c:v>
                </c:pt>
                <c:pt idx="1082">
                  <c:v>0U2A21A</c:v>
                </c:pt>
                <c:pt idx="1083">
                  <c:v>0U4321A</c:v>
                </c:pt>
                <c:pt idx="1084">
                  <c:v>0U5A21A</c:v>
                </c:pt>
                <c:pt idx="1085">
                  <c:v>0UA21A</c:v>
                </c:pt>
                <c:pt idx="1086">
                  <c:v>0USAZIA</c:v>
                </c:pt>
                <c:pt idx="1087">
                  <c:v>0UUA21A</c:v>
                </c:pt>
                <c:pt idx="1088">
                  <c:v>0VIA21A</c:v>
                </c:pt>
                <c:pt idx="1089">
                  <c:v>0WE71A</c:v>
                </c:pt>
                <c:pt idx="1090">
                  <c:v>0X8C21A</c:v>
                </c:pt>
                <c:pt idx="1091">
                  <c:v>101A21A</c:v>
                </c:pt>
                <c:pt idx="1092">
                  <c:v>101M20A</c:v>
                </c:pt>
                <c:pt idx="1093">
                  <c:v>103A21A</c:v>
                </c:pt>
                <c:pt idx="1094">
                  <c:v>103MZ0A</c:v>
                </c:pt>
                <c:pt idx="1095">
                  <c:v>105M20A</c:v>
                </c:pt>
                <c:pt idx="1096">
                  <c:v>109B21A</c:v>
                </c:pt>
                <c:pt idx="1097">
                  <c:v>113A21A</c:v>
                </c:pt>
                <c:pt idx="1098">
                  <c:v>12/20A</c:v>
                </c:pt>
                <c:pt idx="1099">
                  <c:v>120L20A</c:v>
                </c:pt>
                <c:pt idx="1100">
                  <c:v>133B21A</c:v>
                </c:pt>
                <c:pt idx="1101">
                  <c:v>160M21A</c:v>
                </c:pt>
                <c:pt idx="1102">
                  <c:v>180502J</c:v>
                </c:pt>
                <c:pt idx="1103">
                  <c:v>1805D31</c:v>
                </c:pt>
                <c:pt idx="1104">
                  <c:v>180J020</c:v>
                </c:pt>
                <c:pt idx="1105">
                  <c:v>180J029</c:v>
                </c:pt>
                <c:pt idx="1106">
                  <c:v>1853C1</c:v>
                </c:pt>
                <c:pt idx="1107">
                  <c:v>18821A</c:v>
                </c:pt>
                <c:pt idx="1108">
                  <c:v>1A0501A</c:v>
                </c:pt>
                <c:pt idx="1109">
                  <c:v>1B003A</c:v>
                </c:pt>
                <c:pt idx="1110">
                  <c:v>1L3948</c:v>
                </c:pt>
                <c:pt idx="1111">
                  <c:v>1N6199</c:v>
                </c:pt>
                <c:pt idx="1112">
                  <c:v>1STD0SE</c:v>
                </c:pt>
                <c:pt idx="1113">
                  <c:v>20/A21A</c:v>
                </c:pt>
                <c:pt idx="1114">
                  <c:v>201A01A</c:v>
                </c:pt>
                <c:pt idx="1115">
                  <c:v>201A21!</c:v>
                </c:pt>
                <c:pt idx="1116">
                  <c:v>201A214</c:v>
                </c:pt>
                <c:pt idx="1117">
                  <c:v>201A21A</c:v>
                </c:pt>
                <c:pt idx="1118">
                  <c:v>201AZ1A</c:v>
                </c:pt>
                <c:pt idx="1119">
                  <c:v>201AZLA</c:v>
                </c:pt>
                <c:pt idx="1120">
                  <c:v>201B21A</c:v>
                </c:pt>
                <c:pt idx="1121">
                  <c:v>201S21S</c:v>
                </c:pt>
                <c:pt idx="1122">
                  <c:v>20221A</c:v>
                </c:pt>
                <c:pt idx="1123">
                  <c:v>202A21A</c:v>
                </c:pt>
                <c:pt idx="1124">
                  <c:v>202AZ1A</c:v>
                </c:pt>
                <c:pt idx="1125">
                  <c:v>203821A</c:v>
                </c:pt>
                <c:pt idx="1126">
                  <c:v>203A21A</c:v>
                </c:pt>
                <c:pt idx="1127">
                  <c:v>203AZ1A</c:v>
                </c:pt>
                <c:pt idx="1128">
                  <c:v>203AZIA</c:v>
                </c:pt>
                <c:pt idx="1129">
                  <c:v>204A214</c:v>
                </c:pt>
                <c:pt idx="1130">
                  <c:v>204A21A</c:v>
                </c:pt>
                <c:pt idx="1131">
                  <c:v>204A2A</c:v>
                </c:pt>
                <c:pt idx="1132">
                  <c:v>204A2QA</c:v>
                </c:pt>
                <c:pt idx="1133">
                  <c:v>204AZ1A</c:v>
                </c:pt>
                <c:pt idx="1134">
                  <c:v>204AZA</c:v>
                </c:pt>
                <c:pt idx="1135">
                  <c:v>204AZIA</c:v>
                </c:pt>
                <c:pt idx="1136">
                  <c:v>204B21A</c:v>
                </c:pt>
                <c:pt idx="1137">
                  <c:v>205421A</c:v>
                </c:pt>
                <c:pt idx="1138">
                  <c:v>205A214</c:v>
                </c:pt>
                <c:pt idx="1139">
                  <c:v>205A21A</c:v>
                </c:pt>
                <c:pt idx="1140">
                  <c:v>205A2IA</c:v>
                </c:pt>
                <c:pt idx="1141">
                  <c:v>205A4A</c:v>
                </c:pt>
                <c:pt idx="1142">
                  <c:v>205AZ1A</c:v>
                </c:pt>
                <c:pt idx="1143">
                  <c:v>205AZIA</c:v>
                </c:pt>
                <c:pt idx="1144">
                  <c:v>206A21A</c:v>
                </c:pt>
                <c:pt idx="1145">
                  <c:v>206A31A</c:v>
                </c:pt>
                <c:pt idx="1146">
                  <c:v>206ASIA</c:v>
                </c:pt>
                <c:pt idx="1147">
                  <c:v>206AZ14</c:v>
                </c:pt>
                <c:pt idx="1148">
                  <c:v>206AZ1A</c:v>
                </c:pt>
                <c:pt idx="1149">
                  <c:v>206AZIA</c:v>
                </c:pt>
                <c:pt idx="1150">
                  <c:v>207221A</c:v>
                </c:pt>
                <c:pt idx="1151">
                  <c:v>207A21A</c:v>
                </c:pt>
                <c:pt idx="1152">
                  <c:v>207AZIA</c:v>
                </c:pt>
                <c:pt idx="1153">
                  <c:v>207L20A</c:v>
                </c:pt>
                <c:pt idx="1154">
                  <c:v>20A21A</c:v>
                </c:pt>
                <c:pt idx="1155">
                  <c:v>20GA21A</c:v>
                </c:pt>
                <c:pt idx="1156">
                  <c:v>20IA2IA</c:v>
                </c:pt>
                <c:pt idx="1157">
                  <c:v>20SA21A</c:v>
                </c:pt>
                <c:pt idx="1158">
                  <c:v>20ST2CA</c:v>
                </c:pt>
                <c:pt idx="1159">
                  <c:v>211A21A</c:v>
                </c:pt>
                <c:pt idx="1160">
                  <c:v>211AZ1A</c:v>
                </c:pt>
                <c:pt idx="1161">
                  <c:v>211D21A</c:v>
                </c:pt>
                <c:pt idx="1162">
                  <c:v>211M289</c:v>
                </c:pt>
                <c:pt idx="1163">
                  <c:v>212A21A</c:v>
                </c:pt>
                <c:pt idx="1164">
                  <c:v>212C21A</c:v>
                </c:pt>
                <c:pt idx="1165">
                  <c:v>212M20A</c:v>
                </c:pt>
                <c:pt idx="1166">
                  <c:v>213021A</c:v>
                </c:pt>
                <c:pt idx="1167">
                  <c:v>213A21A</c:v>
                </c:pt>
                <c:pt idx="1168">
                  <c:v>213D21A</c:v>
                </c:pt>
                <c:pt idx="1169">
                  <c:v>216B21A</c:v>
                </c:pt>
                <c:pt idx="1170">
                  <c:v>22A21A</c:v>
                </c:pt>
                <c:pt idx="1171">
                  <c:v>25/20A</c:v>
                </c:pt>
                <c:pt idx="1172">
                  <c:v>251L20A</c:v>
                </c:pt>
                <c:pt idx="1173">
                  <c:v>256A21A</c:v>
                </c:pt>
                <c:pt idx="1174">
                  <c:v>260A21A</c:v>
                </c:pt>
                <c:pt idx="1175">
                  <c:v>27C20A</c:v>
                </c:pt>
                <c:pt idx="1176">
                  <c:v>280L20A</c:v>
                </c:pt>
                <c:pt idx="1177">
                  <c:v>281A21A</c:v>
                </c:pt>
                <c:pt idx="1178">
                  <c:v>28L20A0</c:v>
                </c:pt>
                <c:pt idx="1179">
                  <c:v>29K21A</c:v>
                </c:pt>
                <c:pt idx="1180">
                  <c:v>2A6A21A</c:v>
                </c:pt>
                <c:pt idx="1181">
                  <c:v>300021A</c:v>
                </c:pt>
                <c:pt idx="1182">
                  <c:v>301258A</c:v>
                </c:pt>
                <c:pt idx="1183">
                  <c:v>30125BA</c:v>
                </c:pt>
                <c:pt idx="1184">
                  <c:v>301308A</c:v>
                </c:pt>
                <c:pt idx="1185">
                  <c:v>30130A</c:v>
                </c:pt>
                <c:pt idx="1186">
                  <c:v>30130BA</c:v>
                </c:pt>
                <c:pt idx="1187">
                  <c:v>30130BT</c:v>
                </c:pt>
                <c:pt idx="1188">
                  <c:v>301358A</c:v>
                </c:pt>
                <c:pt idx="1189">
                  <c:v>30135BA</c:v>
                </c:pt>
                <c:pt idx="1190">
                  <c:v>30135DA</c:v>
                </c:pt>
                <c:pt idx="1191">
                  <c:v>3013SBA</c:v>
                </c:pt>
                <c:pt idx="1192">
                  <c:v>301458A</c:v>
                </c:pt>
                <c:pt idx="1193">
                  <c:v>30145BA</c:v>
                </c:pt>
                <c:pt idx="1194">
                  <c:v>3014SBA</c:v>
                </c:pt>
                <c:pt idx="1195">
                  <c:v>301558A</c:v>
                </c:pt>
                <c:pt idx="1196">
                  <c:v>30155BA</c:v>
                </c:pt>
                <c:pt idx="1197">
                  <c:v>30158A</c:v>
                </c:pt>
                <c:pt idx="1198">
                  <c:v>3015S8A</c:v>
                </c:pt>
                <c:pt idx="1199">
                  <c:v>30235BA</c:v>
                </c:pt>
                <c:pt idx="1200">
                  <c:v>302L20A</c:v>
                </c:pt>
                <c:pt idx="1201">
                  <c:v>30821A</c:v>
                </c:pt>
                <c:pt idx="1202">
                  <c:v>309K20A</c:v>
                </c:pt>
                <c:pt idx="1203">
                  <c:v>310258A</c:v>
                </c:pt>
                <c:pt idx="1204">
                  <c:v>310308A</c:v>
                </c:pt>
                <c:pt idx="1205">
                  <c:v>310M20A</c:v>
                </c:pt>
                <c:pt idx="1206">
                  <c:v>320308D</c:v>
                </c:pt>
                <c:pt idx="1207">
                  <c:v>32030BD</c:v>
                </c:pt>
                <c:pt idx="1208">
                  <c:v>3230BD</c:v>
                </c:pt>
                <c:pt idx="1209">
                  <c:v>33026BD</c:v>
                </c:pt>
                <c:pt idx="1210">
                  <c:v>358E21A</c:v>
                </c:pt>
                <c:pt idx="1211">
                  <c:v>361458A</c:v>
                </c:pt>
                <c:pt idx="1212">
                  <c:v>39558A</c:v>
                </c:pt>
                <c:pt idx="1213">
                  <c:v>3N6206</c:v>
                </c:pt>
                <c:pt idx="1214">
                  <c:v>401321A</c:v>
                </c:pt>
                <c:pt idx="1215">
                  <c:v>402A21A</c:v>
                </c:pt>
                <c:pt idx="1216">
                  <c:v>41620A</c:v>
                </c:pt>
                <c:pt idx="1217">
                  <c:v>43421A</c:v>
                </c:pt>
                <c:pt idx="1218">
                  <c:v>43AZIA</c:v>
                </c:pt>
                <c:pt idx="1219">
                  <c:v>501C21A</c:v>
                </c:pt>
                <c:pt idx="1220">
                  <c:v>50HL20A</c:v>
                </c:pt>
                <c:pt idx="1221">
                  <c:v>543A21A</c:v>
                </c:pt>
                <c:pt idx="1222">
                  <c:v>5R8731</c:v>
                </c:pt>
                <c:pt idx="1223">
                  <c:v>604M20A</c:v>
                </c:pt>
                <c:pt idx="1224">
                  <c:v>610M20A</c:v>
                </c:pt>
                <c:pt idx="1225">
                  <c:v>612A21A</c:v>
                </c:pt>
                <c:pt idx="1226">
                  <c:v>615M204</c:v>
                </c:pt>
                <c:pt idx="1227">
                  <c:v>617E21A</c:v>
                </c:pt>
                <c:pt idx="1228">
                  <c:v>623MZ0A</c:v>
                </c:pt>
                <c:pt idx="1229">
                  <c:v>631M20A</c:v>
                </c:pt>
                <c:pt idx="1230">
                  <c:v>65321A</c:v>
                </c:pt>
                <c:pt idx="1231">
                  <c:v>6H9899</c:v>
                </c:pt>
                <c:pt idx="1232">
                  <c:v>6KGE21A</c:v>
                </c:pt>
                <c:pt idx="1233">
                  <c:v>6N6207</c:v>
                </c:pt>
                <c:pt idx="1234">
                  <c:v>6R8727</c:v>
                </c:pt>
                <c:pt idx="1235">
                  <c:v>700M20A</c:v>
                </c:pt>
                <c:pt idx="1236">
                  <c:v>704AZ1A</c:v>
                </c:pt>
                <c:pt idx="1237">
                  <c:v>711D21A</c:v>
                </c:pt>
                <c:pt idx="1238">
                  <c:v>728A27A</c:v>
                </c:pt>
                <c:pt idx="1239">
                  <c:v>7A6780</c:v>
                </c:pt>
                <c:pt idx="1240">
                  <c:v>7A7485</c:v>
                </c:pt>
                <c:pt idx="1241">
                  <c:v>7H8027</c:v>
                </c:pt>
                <c:pt idx="1242">
                  <c:v>827A21A</c:v>
                </c:pt>
                <c:pt idx="1243">
                  <c:v>831B2MA</c:v>
                </c:pt>
                <c:pt idx="1244">
                  <c:v>91301A</c:v>
                </c:pt>
                <c:pt idx="1245">
                  <c:v>9231EK</c:v>
                </c:pt>
                <c:pt idx="1246">
                  <c:v>97B214A</c:v>
                </c:pt>
                <c:pt idx="1247">
                  <c:v>9N6203</c:v>
                </c:pt>
                <c:pt idx="1248">
                  <c:v>A03468</c:v>
                </c:pt>
                <c:pt idx="1249">
                  <c:v>A30A21A</c:v>
                </c:pt>
                <c:pt idx="1250">
                  <c:v>AF7484</c:v>
                </c:pt>
                <c:pt idx="1251">
                  <c:v>AN5318</c:v>
                </c:pt>
                <c:pt idx="1252">
                  <c:v>AP6955</c:v>
                </c:pt>
                <c:pt idx="1253">
                  <c:v>AVAILA</c:v>
                </c:pt>
                <c:pt idx="1254">
                  <c:v>AW0168</c:v>
                </c:pt>
                <c:pt idx="1255">
                  <c:v>B00STER</c:v>
                </c:pt>
                <c:pt idx="1256">
                  <c:v>B04021A</c:v>
                </c:pt>
                <c:pt idx="1257">
                  <c:v>BK4176</c:v>
                </c:pt>
                <c:pt idx="1258">
                  <c:v>BL3302</c:v>
                </c:pt>
                <c:pt idx="1259">
                  <c:v>BL9263</c:v>
                </c:pt>
                <c:pt idx="1260">
                  <c:v>BL9266</c:v>
                </c:pt>
                <c:pt idx="1261">
                  <c:v>BL9269</c:v>
                </c:pt>
                <c:pt idx="1262">
                  <c:v>BP7534</c:v>
                </c:pt>
                <c:pt idx="1263">
                  <c:v>BR2613</c:v>
                </c:pt>
                <c:pt idx="1264">
                  <c:v>BR8736</c:v>
                </c:pt>
                <c:pt idx="1265">
                  <c:v>BR8737</c:v>
                </c:pt>
                <c:pt idx="1266">
                  <c:v>C01B21A</c:v>
                </c:pt>
                <c:pt idx="1267">
                  <c:v>C01B21H</c:v>
                </c:pt>
                <c:pt idx="1268">
                  <c:v>C03A21A</c:v>
                </c:pt>
                <c:pt idx="1269">
                  <c:v>C04M20A</c:v>
                </c:pt>
                <c:pt idx="1270">
                  <c:v>CA6780</c:v>
                </c:pt>
                <c:pt idx="1271">
                  <c:v>CC1A21A</c:v>
                </c:pt>
                <c:pt idx="1272">
                  <c:v>CHAD0X1</c:v>
                </c:pt>
                <c:pt idx="1273">
                  <c:v>CN5318</c:v>
                </c:pt>
                <c:pt idx="1274">
                  <c:v>CN6201</c:v>
                </c:pt>
                <c:pt idx="1275">
                  <c:v>CP6955</c:v>
                </c:pt>
                <c:pt idx="1276">
                  <c:v>CR8436</c:v>
                </c:pt>
                <c:pt idx="1277">
                  <c:v>CR8736</c:v>
                </c:pt>
                <c:pt idx="1278">
                  <c:v>CR8829</c:v>
                </c:pt>
                <c:pt idx="1279">
                  <c:v>CUSA2C2</c:v>
                </c:pt>
                <c:pt idx="1280">
                  <c:v>CV0224</c:v>
                </c:pt>
                <c:pt idx="1281">
                  <c:v>CVS9619</c:v>
                </c:pt>
                <c:pt idx="1282">
                  <c:v>CVS9780</c:v>
                </c:pt>
                <c:pt idx="1283">
                  <c:v>CVX207</c:v>
                </c:pt>
                <c:pt idx="1284">
                  <c:v>CW0170</c:v>
                </c:pt>
                <c:pt idx="1285">
                  <c:v>CW0171</c:v>
                </c:pt>
                <c:pt idx="1286">
                  <c:v>CW0198</c:v>
                </c:pt>
                <c:pt idx="1287">
                  <c:v>CW01E6</c:v>
                </c:pt>
                <c:pt idx="1288">
                  <c:v>CW5293</c:v>
                </c:pt>
                <c:pt idx="1289">
                  <c:v>D03B21A</c:v>
                </c:pt>
                <c:pt idx="1290">
                  <c:v>D07B21A</c:v>
                </c:pt>
                <c:pt idx="1291">
                  <c:v>D08B21A</c:v>
                </c:pt>
                <c:pt idx="1292">
                  <c:v>D12A21A</c:v>
                </c:pt>
                <c:pt idx="1293">
                  <c:v>D12L20A</c:v>
                </c:pt>
                <c:pt idx="1294">
                  <c:v>D13L20A</c:v>
                </c:pt>
                <c:pt idx="1295">
                  <c:v>D24M20A</c:v>
                </c:pt>
                <c:pt idx="1296">
                  <c:v>D28A21A</c:v>
                </c:pt>
                <c:pt idx="1297">
                  <c:v>D37C21A</c:v>
                </c:pt>
                <c:pt idx="1298">
                  <c:v>D39K20A</c:v>
                </c:pt>
                <c:pt idx="1299">
                  <c:v>D42120A</c:v>
                </c:pt>
                <c:pt idx="1300">
                  <c:v>D42B21A</c:v>
                </c:pt>
                <c:pt idx="1301">
                  <c:v>D48F21A</c:v>
                </c:pt>
                <c:pt idx="1302">
                  <c:v>D61E21A</c:v>
                </c:pt>
                <c:pt idx="1303">
                  <c:v>DCHDJM</c:v>
                </c:pt>
                <c:pt idx="1304">
                  <c:v>DD12FR</c:v>
                </c:pt>
                <c:pt idx="1305">
                  <c:v>DIAM20A</c:v>
                </c:pt>
                <c:pt idx="1306">
                  <c:v>DL3246</c:v>
                </c:pt>
                <c:pt idx="1307">
                  <c:v>DR8729</c:v>
                </c:pt>
                <c:pt idx="1308">
                  <c:v>DR8737</c:v>
                </c:pt>
                <c:pt idx="1309">
                  <c:v>DW8936</c:v>
                </c:pt>
                <c:pt idx="1310">
                  <c:v>E10140</c:v>
                </c:pt>
                <c:pt idx="1311">
                  <c:v>E10142</c:v>
                </c:pt>
                <c:pt idx="1312">
                  <c:v>E110140</c:v>
                </c:pt>
                <c:pt idx="1313">
                  <c:v>E11283</c:v>
                </c:pt>
                <c:pt idx="1314">
                  <c:v>E11284</c:v>
                </c:pt>
                <c:pt idx="1315">
                  <c:v>E126205</c:v>
                </c:pt>
                <c:pt idx="1316">
                  <c:v>E128735</c:v>
                </c:pt>
                <c:pt idx="1317">
                  <c:v>E128736</c:v>
                </c:pt>
                <c:pt idx="1318">
                  <c:v>E131602</c:v>
                </c:pt>
                <c:pt idx="1319">
                  <c:v>E13246</c:v>
                </c:pt>
                <c:pt idx="1320">
                  <c:v>E13247</c:v>
                </c:pt>
                <c:pt idx="1321">
                  <c:v>E13248</c:v>
                </c:pt>
                <c:pt idx="1322">
                  <c:v>E13249</c:v>
                </c:pt>
                <c:pt idx="1323">
                  <c:v>E140150</c:v>
                </c:pt>
                <c:pt idx="1324">
                  <c:v>E16198</c:v>
                </c:pt>
                <c:pt idx="1325">
                  <c:v>E18482</c:v>
                </c:pt>
                <c:pt idx="1326">
                  <c:v>E18962</c:v>
                </c:pt>
                <c:pt idx="1327">
                  <c:v>E18982</c:v>
                </c:pt>
                <c:pt idx="1328">
                  <c:v>E191906</c:v>
                </c:pt>
                <c:pt idx="1329">
                  <c:v>E19261</c:v>
                </c:pt>
                <c:pt idx="1330">
                  <c:v>E19262</c:v>
                </c:pt>
                <c:pt idx="1331">
                  <c:v>E19264</c:v>
                </c:pt>
                <c:pt idx="1332">
                  <c:v>E19266</c:v>
                </c:pt>
                <c:pt idx="1333">
                  <c:v>E19267</c:v>
                </c:pt>
                <c:pt idx="1334">
                  <c:v>E20140</c:v>
                </c:pt>
                <c:pt idx="1335">
                  <c:v>E21284</c:v>
                </c:pt>
                <c:pt idx="1336">
                  <c:v>E261283</c:v>
                </c:pt>
                <c:pt idx="1337">
                  <c:v>E28733</c:v>
                </c:pt>
                <c:pt idx="1338">
                  <c:v>E29264</c:v>
                </c:pt>
                <c:pt idx="1339">
                  <c:v>E40580</c:v>
                </c:pt>
                <c:pt idx="1340">
                  <c:v>E51686</c:v>
                </c:pt>
                <c:pt idx="1341">
                  <c:v>E63247</c:v>
                </c:pt>
                <c:pt idx="1342">
                  <c:v>E79269</c:v>
                </c:pt>
                <c:pt idx="1343">
                  <c:v>E87534</c:v>
                </c:pt>
                <c:pt idx="1344">
                  <c:v>EA5318</c:v>
                </c:pt>
                <c:pt idx="1345">
                  <c:v>EA8732</c:v>
                </c:pt>
                <c:pt idx="1346">
                  <c:v>EA9899</c:v>
                </c:pt>
                <c:pt idx="1347">
                  <c:v>EB6200</c:v>
                </c:pt>
                <c:pt idx="1348">
                  <c:v>EB6204</c:v>
                </c:pt>
                <c:pt idx="1349">
                  <c:v>EB7533</c:v>
                </c:pt>
                <c:pt idx="1350">
                  <c:v>EB8734</c:v>
                </c:pt>
                <c:pt idx="1351">
                  <c:v>EC00176</c:v>
                </c:pt>
                <c:pt idx="1352">
                  <c:v>EC0140</c:v>
                </c:pt>
                <c:pt idx="1353">
                  <c:v>EC0179</c:v>
                </c:pt>
                <c:pt idx="1354">
                  <c:v>EC10182</c:v>
                </c:pt>
                <c:pt idx="1355">
                  <c:v>EC3180</c:v>
                </c:pt>
                <c:pt idx="1356">
                  <c:v>EC3183</c:v>
                </c:pt>
                <c:pt idx="1357">
                  <c:v>EC3247</c:v>
                </c:pt>
                <c:pt idx="1358">
                  <c:v>EC9262</c:v>
                </c:pt>
                <c:pt idx="1359">
                  <c:v>EC9264</c:v>
                </c:pt>
                <c:pt idx="1360">
                  <c:v>EC9266</c:v>
                </c:pt>
                <c:pt idx="1361">
                  <c:v>EC9269</c:v>
                </c:pt>
                <c:pt idx="1362">
                  <c:v>ED1284</c:v>
                </c:pt>
                <c:pt idx="1363">
                  <c:v>ED6955</c:v>
                </c:pt>
                <c:pt idx="1364">
                  <c:v>EDT534</c:v>
                </c:pt>
                <c:pt idx="1365">
                  <c:v>EE0181</c:v>
                </c:pt>
                <c:pt idx="1366">
                  <c:v>EE7121</c:v>
                </c:pt>
                <c:pt idx="1367">
                  <c:v>EF1685</c:v>
                </c:pt>
                <c:pt idx="1368">
                  <c:v>EF2002</c:v>
                </c:pt>
                <c:pt idx="1369">
                  <c:v>EF7533</c:v>
                </c:pt>
                <c:pt idx="1370">
                  <c:v>EF9231</c:v>
                </c:pt>
                <c:pt idx="1371">
                  <c:v>EG9899</c:v>
                </c:pt>
                <c:pt idx="1372">
                  <c:v>EH4899</c:v>
                </c:pt>
                <c:pt idx="1373">
                  <c:v>EH6206</c:v>
                </c:pt>
                <c:pt idx="1374">
                  <c:v>EH8736</c:v>
                </c:pt>
                <c:pt idx="1375">
                  <c:v>EH9599</c:v>
                </c:pt>
                <c:pt idx="1376">
                  <c:v>EH9888</c:v>
                </c:pt>
                <c:pt idx="1377">
                  <c:v>EH9889</c:v>
                </c:pt>
                <c:pt idx="1378">
                  <c:v>EH9899</c:v>
                </c:pt>
                <c:pt idx="1379">
                  <c:v>EI1284</c:v>
                </c:pt>
                <c:pt idx="1380">
                  <c:v>EI28732</c:v>
                </c:pt>
                <c:pt idx="1381">
                  <c:v>EI3246</c:v>
                </c:pt>
                <c:pt idx="1382">
                  <c:v>EI3249</c:v>
                </c:pt>
                <c:pt idx="1383">
                  <c:v>EI9261</c:v>
                </c:pt>
                <c:pt idx="1384">
                  <c:v>EI9264</c:v>
                </c:pt>
                <c:pt idx="1385">
                  <c:v>EI9265</c:v>
                </c:pt>
                <c:pt idx="1386">
                  <c:v>EI9266</c:v>
                </c:pt>
                <c:pt idx="1387">
                  <c:v>EI92G2</c:v>
                </c:pt>
                <c:pt idx="1388">
                  <c:v>EIL5430</c:v>
                </c:pt>
                <c:pt idx="1389">
                  <c:v>EIV5318</c:v>
                </c:pt>
                <c:pt idx="1390">
                  <c:v>EIV6202</c:v>
                </c:pt>
                <c:pt idx="1391">
                  <c:v>EJ0142</c:v>
                </c:pt>
                <c:pt idx="1392">
                  <c:v>EJ1284</c:v>
                </c:pt>
                <c:pt idx="1393">
                  <c:v>EJ1289</c:v>
                </c:pt>
                <c:pt idx="1394">
                  <c:v>EJ1605</c:v>
                </c:pt>
                <c:pt idx="1395">
                  <c:v>EJ1685</c:v>
                </c:pt>
                <c:pt idx="1396">
                  <c:v>EJ1686</c:v>
                </c:pt>
                <c:pt idx="1397">
                  <c:v>EJ168S</c:v>
                </c:pt>
                <c:pt idx="1398">
                  <c:v>EJ1862</c:v>
                </c:pt>
                <c:pt idx="1399">
                  <c:v>EJ3248</c:v>
                </c:pt>
                <c:pt idx="1400">
                  <c:v>EJ3616</c:v>
                </c:pt>
                <c:pt idx="1401">
                  <c:v>EJ6186</c:v>
                </c:pt>
                <c:pt idx="1402">
                  <c:v>EJ7686</c:v>
                </c:pt>
                <c:pt idx="1403">
                  <c:v>EJI686</c:v>
                </c:pt>
                <c:pt idx="1404">
                  <c:v>EK0142</c:v>
                </c:pt>
                <c:pt idx="1405">
                  <c:v>EK0153</c:v>
                </c:pt>
                <c:pt idx="1406">
                  <c:v>EK10176</c:v>
                </c:pt>
                <c:pt idx="1407">
                  <c:v>EK1768</c:v>
                </c:pt>
                <c:pt idx="1408">
                  <c:v>EK3247</c:v>
                </c:pt>
                <c:pt idx="1409">
                  <c:v>EK3302</c:v>
                </c:pt>
                <c:pt idx="1410">
                  <c:v>EK4126</c:v>
                </c:pt>
                <c:pt idx="1411">
                  <c:v>EK4167</c:v>
                </c:pt>
                <c:pt idx="1412">
                  <c:v>EK4173</c:v>
                </c:pt>
                <c:pt idx="1413">
                  <c:v>EK4175</c:v>
                </c:pt>
                <c:pt idx="1414">
                  <c:v>EK4176</c:v>
                </c:pt>
                <c:pt idx="1415">
                  <c:v>EK4244</c:v>
                </c:pt>
                <c:pt idx="1416">
                  <c:v>EK5230</c:v>
                </c:pt>
                <c:pt idx="1417">
                  <c:v>EK5703</c:v>
                </c:pt>
                <c:pt idx="1418">
                  <c:v>EK5730</c:v>
                </c:pt>
                <c:pt idx="1419">
                  <c:v>EK5731</c:v>
                </c:pt>
                <c:pt idx="1420">
                  <c:v>EK5750</c:v>
                </c:pt>
                <c:pt idx="1421">
                  <c:v>EK5780</c:v>
                </c:pt>
                <c:pt idx="1422">
                  <c:v>EK5T30</c:v>
                </c:pt>
                <c:pt idx="1423">
                  <c:v>EK8231</c:v>
                </c:pt>
                <c:pt idx="1424">
                  <c:v>EK8734</c:v>
                </c:pt>
                <c:pt idx="1425">
                  <c:v>EK8735</c:v>
                </c:pt>
                <c:pt idx="1426">
                  <c:v>EK8737</c:v>
                </c:pt>
                <c:pt idx="1427">
                  <c:v>EK8783</c:v>
                </c:pt>
                <c:pt idx="1428">
                  <c:v>EK9231</c:v>
                </c:pt>
                <c:pt idx="1429">
                  <c:v>EK9264</c:v>
                </c:pt>
                <c:pt idx="1430">
                  <c:v>EK9265</c:v>
                </c:pt>
                <c:pt idx="1431">
                  <c:v>EK9266</c:v>
                </c:pt>
                <c:pt idx="1432">
                  <c:v>EK9291</c:v>
                </c:pt>
                <c:pt idx="1433">
                  <c:v>EK9321</c:v>
                </c:pt>
                <c:pt idx="1434">
                  <c:v>EKS730</c:v>
                </c:pt>
                <c:pt idx="1435">
                  <c:v>EKU176</c:v>
                </c:pt>
                <c:pt idx="1436">
                  <c:v>EL00150</c:v>
                </c:pt>
                <c:pt idx="1437">
                  <c:v>EL0104</c:v>
                </c:pt>
                <c:pt idx="1438">
                  <c:v>EL0140</c:v>
                </c:pt>
                <c:pt idx="1439">
                  <c:v>EL0141</c:v>
                </c:pt>
                <c:pt idx="1440">
                  <c:v>EL0142</c:v>
                </c:pt>
                <c:pt idx="1441">
                  <c:v>EL0261</c:v>
                </c:pt>
                <c:pt idx="1442">
                  <c:v>EL03249</c:v>
                </c:pt>
                <c:pt idx="1443">
                  <c:v>EL0410</c:v>
                </c:pt>
                <c:pt idx="1444">
                  <c:v>EL0412</c:v>
                </c:pt>
                <c:pt idx="1445">
                  <c:v>EL0739</c:v>
                </c:pt>
                <c:pt idx="1446">
                  <c:v>EL0G140</c:v>
                </c:pt>
                <c:pt idx="1447">
                  <c:v>EL10142</c:v>
                </c:pt>
                <c:pt idx="1448">
                  <c:v>EL1042</c:v>
                </c:pt>
                <c:pt idx="1449">
                  <c:v>EL1253</c:v>
                </c:pt>
                <c:pt idx="1450">
                  <c:v>EL1269</c:v>
                </c:pt>
                <c:pt idx="1451">
                  <c:v>EL12811</c:v>
                </c:pt>
                <c:pt idx="1452">
                  <c:v>EL1283</c:v>
                </c:pt>
                <c:pt idx="1453">
                  <c:v>EL1284</c:v>
                </c:pt>
                <c:pt idx="1454">
                  <c:v>EL1285</c:v>
                </c:pt>
                <c:pt idx="1455">
                  <c:v>EL1287</c:v>
                </c:pt>
                <c:pt idx="1456">
                  <c:v>EL1293</c:v>
                </c:pt>
                <c:pt idx="1457">
                  <c:v>EL1625</c:v>
                </c:pt>
                <c:pt idx="1458">
                  <c:v>EL1685</c:v>
                </c:pt>
                <c:pt idx="1459">
                  <c:v>EL1686</c:v>
                </c:pt>
                <c:pt idx="1460">
                  <c:v>EL2266</c:v>
                </c:pt>
                <c:pt idx="1461">
                  <c:v>EL2347</c:v>
                </c:pt>
                <c:pt idx="1462">
                  <c:v>EL2348</c:v>
                </c:pt>
                <c:pt idx="1463">
                  <c:v>EL2961</c:v>
                </c:pt>
                <c:pt idx="1464">
                  <c:v>EL300L</c:v>
                </c:pt>
                <c:pt idx="1465">
                  <c:v>EL3022</c:v>
                </c:pt>
                <c:pt idx="1466">
                  <c:v>EL3200</c:v>
                </c:pt>
                <c:pt idx="1467">
                  <c:v>EL3202</c:v>
                </c:pt>
                <c:pt idx="1468">
                  <c:v>EL32247</c:v>
                </c:pt>
                <c:pt idx="1469">
                  <c:v>EL3241</c:v>
                </c:pt>
                <c:pt idx="1470">
                  <c:v>EL3242</c:v>
                </c:pt>
                <c:pt idx="1471">
                  <c:v>EL3245</c:v>
                </c:pt>
                <c:pt idx="1472">
                  <c:v>EL3246</c:v>
                </c:pt>
                <c:pt idx="1473">
                  <c:v>EL3247</c:v>
                </c:pt>
                <c:pt idx="1474">
                  <c:v>EL3248</c:v>
                </c:pt>
                <c:pt idx="1475">
                  <c:v>EL3249</c:v>
                </c:pt>
                <c:pt idx="1476">
                  <c:v>EL32549</c:v>
                </c:pt>
                <c:pt idx="1477">
                  <c:v>EL3264</c:v>
                </c:pt>
                <c:pt idx="1478">
                  <c:v>EL3267</c:v>
                </c:pt>
                <c:pt idx="1479">
                  <c:v>EL3287</c:v>
                </c:pt>
                <c:pt idx="1480">
                  <c:v>EL3294</c:v>
                </c:pt>
                <c:pt idx="1481">
                  <c:v>EL33002</c:v>
                </c:pt>
                <c:pt idx="1482">
                  <c:v>EL3302</c:v>
                </c:pt>
                <c:pt idx="1483">
                  <c:v>EL33249</c:v>
                </c:pt>
                <c:pt idx="1484">
                  <c:v>EL3346</c:v>
                </c:pt>
                <c:pt idx="1485">
                  <c:v>EL335L</c:v>
                </c:pt>
                <c:pt idx="1486">
                  <c:v>EL3426</c:v>
                </c:pt>
                <c:pt idx="1487">
                  <c:v>EL3427</c:v>
                </c:pt>
                <c:pt idx="1488">
                  <c:v>EL3428</c:v>
                </c:pt>
                <c:pt idx="1489">
                  <c:v>EL3429</c:v>
                </c:pt>
                <c:pt idx="1490">
                  <c:v>EL3925</c:v>
                </c:pt>
                <c:pt idx="1491">
                  <c:v>EL3947</c:v>
                </c:pt>
                <c:pt idx="1492">
                  <c:v>EL4176</c:v>
                </c:pt>
                <c:pt idx="1493">
                  <c:v>EL5269</c:v>
                </c:pt>
                <c:pt idx="1494">
                  <c:v>EL5318</c:v>
                </c:pt>
                <c:pt idx="1495">
                  <c:v>EL6198</c:v>
                </c:pt>
                <c:pt idx="1496">
                  <c:v>EL6200</c:v>
                </c:pt>
                <c:pt idx="1497">
                  <c:v>EL6201</c:v>
                </c:pt>
                <c:pt idx="1498">
                  <c:v>EL6202</c:v>
                </c:pt>
                <c:pt idx="1499">
                  <c:v>EL6203</c:v>
                </c:pt>
                <c:pt idx="1500">
                  <c:v>EL6205</c:v>
                </c:pt>
                <c:pt idx="1501">
                  <c:v>EL6206</c:v>
                </c:pt>
                <c:pt idx="1502">
                  <c:v>EL6207</c:v>
                </c:pt>
                <c:pt idx="1503">
                  <c:v>EL63247</c:v>
                </c:pt>
                <c:pt idx="1504">
                  <c:v>EL6955</c:v>
                </c:pt>
                <c:pt idx="1505">
                  <c:v>EL7265</c:v>
                </c:pt>
                <c:pt idx="1506">
                  <c:v>EL8261</c:v>
                </c:pt>
                <c:pt idx="1507">
                  <c:v>EL83247</c:v>
                </c:pt>
                <c:pt idx="1508">
                  <c:v>EL89269</c:v>
                </c:pt>
                <c:pt idx="1509">
                  <c:v>EL8952</c:v>
                </c:pt>
                <c:pt idx="1510">
                  <c:v>EL8981</c:v>
                </c:pt>
                <c:pt idx="1511">
                  <c:v>EL8982</c:v>
                </c:pt>
                <c:pt idx="1512">
                  <c:v>EL898L</c:v>
                </c:pt>
                <c:pt idx="1513">
                  <c:v>EL90264</c:v>
                </c:pt>
                <c:pt idx="1514">
                  <c:v>EL9061</c:v>
                </c:pt>
                <c:pt idx="1515">
                  <c:v>EL9069</c:v>
                </c:pt>
                <c:pt idx="1516">
                  <c:v>EL9204</c:v>
                </c:pt>
                <c:pt idx="1517">
                  <c:v>EL9205</c:v>
                </c:pt>
                <c:pt idx="1518">
                  <c:v>EL9206</c:v>
                </c:pt>
                <c:pt idx="1519">
                  <c:v>EL9207</c:v>
                </c:pt>
                <c:pt idx="1520">
                  <c:v>EL92106</c:v>
                </c:pt>
                <c:pt idx="1521">
                  <c:v>EL9226</c:v>
                </c:pt>
                <c:pt idx="1522">
                  <c:v>EL9231</c:v>
                </c:pt>
                <c:pt idx="1523">
                  <c:v>EL9236</c:v>
                </c:pt>
                <c:pt idx="1524">
                  <c:v>EL9243</c:v>
                </c:pt>
                <c:pt idx="1525">
                  <c:v>EL9254</c:v>
                </c:pt>
                <c:pt idx="1526">
                  <c:v>EL926`</c:v>
                </c:pt>
                <c:pt idx="1527">
                  <c:v>EL9260</c:v>
                </c:pt>
                <c:pt idx="1528">
                  <c:v>EL9261</c:v>
                </c:pt>
                <c:pt idx="1529">
                  <c:v>EL9262</c:v>
                </c:pt>
                <c:pt idx="1530">
                  <c:v>EL9263</c:v>
                </c:pt>
                <c:pt idx="1531">
                  <c:v>EL9264</c:v>
                </c:pt>
                <c:pt idx="1532">
                  <c:v>EL9265</c:v>
                </c:pt>
                <c:pt idx="1533">
                  <c:v>EL9266</c:v>
                </c:pt>
                <c:pt idx="1534">
                  <c:v>EL9267</c:v>
                </c:pt>
                <c:pt idx="1535">
                  <c:v>EL9268</c:v>
                </c:pt>
                <c:pt idx="1536">
                  <c:v>EL9269</c:v>
                </c:pt>
                <c:pt idx="1537">
                  <c:v>EL926C1</c:v>
                </c:pt>
                <c:pt idx="1538">
                  <c:v>EL926L</c:v>
                </c:pt>
                <c:pt idx="1539">
                  <c:v>EL9281</c:v>
                </c:pt>
                <c:pt idx="1540">
                  <c:v>EL9581</c:v>
                </c:pt>
                <c:pt idx="1541">
                  <c:v>EL9621</c:v>
                </c:pt>
                <c:pt idx="1542">
                  <c:v>EL9622</c:v>
                </c:pt>
                <c:pt idx="1543">
                  <c:v>EL9625</c:v>
                </c:pt>
                <c:pt idx="1544">
                  <c:v>EL9692</c:v>
                </c:pt>
                <c:pt idx="1545">
                  <c:v>EL9764</c:v>
                </c:pt>
                <c:pt idx="1546">
                  <c:v>EL9767</c:v>
                </c:pt>
                <c:pt idx="1547">
                  <c:v>EL9769</c:v>
                </c:pt>
                <c:pt idx="1548">
                  <c:v>EL9810</c:v>
                </c:pt>
                <c:pt idx="1549">
                  <c:v>ELA264</c:v>
                </c:pt>
                <c:pt idx="1550">
                  <c:v>ELA266</c:v>
                </c:pt>
                <c:pt idx="1551">
                  <c:v>ELI1284</c:v>
                </c:pt>
                <c:pt idx="1552">
                  <c:v>ELI283</c:v>
                </c:pt>
                <c:pt idx="1553">
                  <c:v>ELI284</c:v>
                </c:pt>
                <c:pt idx="1554">
                  <c:v>ELP264</c:v>
                </c:pt>
                <c:pt idx="1555">
                  <c:v>ELQ140</c:v>
                </c:pt>
                <c:pt idx="1556">
                  <c:v>ELT9899</c:v>
                </c:pt>
                <c:pt idx="1557">
                  <c:v>ELU142</c:v>
                </c:pt>
                <c:pt idx="1558">
                  <c:v>ELU266</c:v>
                </c:pt>
                <c:pt idx="1559">
                  <c:v>ELV140</c:v>
                </c:pt>
                <c:pt idx="1560">
                  <c:v>EM0150</c:v>
                </c:pt>
                <c:pt idx="1561">
                  <c:v>EM0153</c:v>
                </c:pt>
                <c:pt idx="1562">
                  <c:v>EM2810</c:v>
                </c:pt>
                <c:pt idx="1563">
                  <c:v>EM3249</c:v>
                </c:pt>
                <c:pt idx="1564">
                  <c:v>EM5318</c:v>
                </c:pt>
                <c:pt idx="1565">
                  <c:v>EM6198</c:v>
                </c:pt>
                <c:pt idx="1566">
                  <c:v>EM6199</c:v>
                </c:pt>
                <c:pt idx="1567">
                  <c:v>EM6201</c:v>
                </c:pt>
                <c:pt idx="1568">
                  <c:v>EM6202</c:v>
                </c:pt>
                <c:pt idx="1569">
                  <c:v>EM6203</c:v>
                </c:pt>
                <c:pt idx="1570">
                  <c:v>EM6205</c:v>
                </c:pt>
                <c:pt idx="1571">
                  <c:v>EM6207</c:v>
                </c:pt>
                <c:pt idx="1572">
                  <c:v>EM8733</c:v>
                </c:pt>
                <c:pt idx="1573">
                  <c:v>EM9010</c:v>
                </c:pt>
                <c:pt idx="1574">
                  <c:v>EM9089</c:v>
                </c:pt>
                <c:pt idx="1575">
                  <c:v>EM9261</c:v>
                </c:pt>
                <c:pt idx="1576">
                  <c:v>EM9801</c:v>
                </c:pt>
                <c:pt idx="1577">
                  <c:v>EM9808</c:v>
                </c:pt>
                <c:pt idx="1578">
                  <c:v>EM9809</c:v>
                </c:pt>
                <c:pt idx="1579">
                  <c:v>EM9810</c:v>
                </c:pt>
                <c:pt idx="1580">
                  <c:v>EM98909</c:v>
                </c:pt>
                <c:pt idx="1581">
                  <c:v>EME205</c:v>
                </c:pt>
                <c:pt idx="1582">
                  <c:v>EMP9810</c:v>
                </c:pt>
                <c:pt idx="1583">
                  <c:v>EN0150</c:v>
                </c:pt>
                <c:pt idx="1584">
                  <c:v>EN0151</c:v>
                </c:pt>
                <c:pt idx="1585">
                  <c:v>EN0153</c:v>
                </c:pt>
                <c:pt idx="1586">
                  <c:v>EN0158</c:v>
                </c:pt>
                <c:pt idx="1587">
                  <c:v>EN0161</c:v>
                </c:pt>
                <c:pt idx="1588">
                  <c:v>EN0162</c:v>
                </c:pt>
                <c:pt idx="1589">
                  <c:v>EN0164</c:v>
                </c:pt>
                <c:pt idx="1590">
                  <c:v>EN0170</c:v>
                </c:pt>
                <c:pt idx="1591">
                  <c:v>EN0177</c:v>
                </c:pt>
                <c:pt idx="1592">
                  <c:v>EN0178</c:v>
                </c:pt>
                <c:pt idx="1593">
                  <c:v>EN0179</c:v>
                </c:pt>
                <c:pt idx="1594">
                  <c:v>EN0198</c:v>
                </c:pt>
                <c:pt idx="1595">
                  <c:v>EN0200</c:v>
                </c:pt>
                <c:pt idx="1596">
                  <c:v>EN0201</c:v>
                </c:pt>
                <c:pt idx="1597">
                  <c:v>EN0205</c:v>
                </c:pt>
                <c:pt idx="1598">
                  <c:v>EN0207</c:v>
                </c:pt>
                <c:pt idx="1599">
                  <c:v>EN0208</c:v>
                </c:pt>
                <c:pt idx="1600">
                  <c:v>EN0217</c:v>
                </c:pt>
                <c:pt idx="1601">
                  <c:v>EN0262</c:v>
                </c:pt>
                <c:pt idx="1602">
                  <c:v>EN05318</c:v>
                </c:pt>
                <c:pt idx="1603">
                  <c:v>EN10162</c:v>
                </c:pt>
                <c:pt idx="1604">
                  <c:v>EN10201</c:v>
                </c:pt>
                <c:pt idx="1605">
                  <c:v>EN1208</c:v>
                </c:pt>
                <c:pt idx="1606">
                  <c:v>EN1283</c:v>
                </c:pt>
                <c:pt idx="1607">
                  <c:v>EN16204</c:v>
                </c:pt>
                <c:pt idx="1608">
                  <c:v>EN16208</c:v>
                </c:pt>
                <c:pt idx="1609">
                  <c:v>EN2318</c:v>
                </c:pt>
                <c:pt idx="1610">
                  <c:v>EN2606</c:v>
                </c:pt>
                <c:pt idx="1611">
                  <c:v>EN2607</c:v>
                </c:pt>
                <c:pt idx="1612">
                  <c:v>EN2613</c:v>
                </c:pt>
                <c:pt idx="1613">
                  <c:v>EN29N3</c:v>
                </c:pt>
                <c:pt idx="1614">
                  <c:v>EN2L13</c:v>
                </c:pt>
                <c:pt idx="1615">
                  <c:v>EN3247</c:v>
                </c:pt>
                <c:pt idx="1616">
                  <c:v>EN3248</c:v>
                </c:pt>
                <c:pt idx="1617">
                  <c:v>EN3302</c:v>
                </c:pt>
                <c:pt idx="1618">
                  <c:v>EN3518</c:v>
                </c:pt>
                <c:pt idx="1619">
                  <c:v>EN51318</c:v>
                </c:pt>
                <c:pt idx="1620">
                  <c:v>EN5138</c:v>
                </c:pt>
                <c:pt idx="1621">
                  <c:v>EN5183</c:v>
                </c:pt>
                <c:pt idx="1622">
                  <c:v>EN5318</c:v>
                </c:pt>
                <c:pt idx="1623">
                  <c:v>EN531I</c:v>
                </c:pt>
                <c:pt idx="1624">
                  <c:v>EN5381</c:v>
                </c:pt>
                <c:pt idx="1625">
                  <c:v>EN5398</c:v>
                </c:pt>
                <c:pt idx="1626">
                  <c:v>EN5813</c:v>
                </c:pt>
                <c:pt idx="1627">
                  <c:v>EN6/99</c:v>
                </c:pt>
                <c:pt idx="1628">
                  <c:v>EN60202</c:v>
                </c:pt>
                <c:pt idx="1629">
                  <c:v>EN6021</c:v>
                </c:pt>
                <c:pt idx="1630">
                  <c:v>EN6023</c:v>
                </c:pt>
                <c:pt idx="1631">
                  <c:v>EN6027</c:v>
                </c:pt>
                <c:pt idx="1632">
                  <c:v>EN6028</c:v>
                </c:pt>
                <c:pt idx="1633">
                  <c:v>EN6029</c:v>
                </c:pt>
                <c:pt idx="1634">
                  <c:v>EN6100</c:v>
                </c:pt>
                <c:pt idx="1635">
                  <c:v>EN6103</c:v>
                </c:pt>
                <c:pt idx="1636">
                  <c:v>EN6106</c:v>
                </c:pt>
                <c:pt idx="1637">
                  <c:v>EN61098</c:v>
                </c:pt>
                <c:pt idx="1638">
                  <c:v>EN6148</c:v>
                </c:pt>
                <c:pt idx="1639">
                  <c:v>EN6189</c:v>
                </c:pt>
                <c:pt idx="1640">
                  <c:v>EN6193</c:v>
                </c:pt>
                <c:pt idx="1641">
                  <c:v>EN6198</c:v>
                </c:pt>
                <c:pt idx="1642">
                  <c:v>EN6199</c:v>
                </c:pt>
                <c:pt idx="1643">
                  <c:v>EN6200</c:v>
                </c:pt>
                <c:pt idx="1644">
                  <c:v>EN6201</c:v>
                </c:pt>
                <c:pt idx="1645">
                  <c:v>EN6202</c:v>
                </c:pt>
                <c:pt idx="1646">
                  <c:v>EN6203</c:v>
                </c:pt>
                <c:pt idx="1647">
                  <c:v>EN6204</c:v>
                </c:pt>
                <c:pt idx="1648">
                  <c:v>EN6205</c:v>
                </c:pt>
                <c:pt idx="1649">
                  <c:v>EN6206</c:v>
                </c:pt>
                <c:pt idx="1650">
                  <c:v>EN6207</c:v>
                </c:pt>
                <c:pt idx="1651">
                  <c:v>EN6208</c:v>
                </c:pt>
                <c:pt idx="1652">
                  <c:v>EN6209</c:v>
                </c:pt>
                <c:pt idx="1653">
                  <c:v>EN620A</c:v>
                </c:pt>
                <c:pt idx="1654">
                  <c:v>EN620H</c:v>
                </c:pt>
                <c:pt idx="1655">
                  <c:v>EN620S</c:v>
                </c:pt>
                <c:pt idx="1656">
                  <c:v>EN6218</c:v>
                </c:pt>
                <c:pt idx="1657">
                  <c:v>EN6260</c:v>
                </c:pt>
                <c:pt idx="1658">
                  <c:v>EN6263</c:v>
                </c:pt>
                <c:pt idx="1659">
                  <c:v>EN6286</c:v>
                </c:pt>
                <c:pt idx="1660">
                  <c:v>EN6296</c:v>
                </c:pt>
                <c:pt idx="1661">
                  <c:v>EN62V3</c:v>
                </c:pt>
                <c:pt idx="1662">
                  <c:v>EN6302</c:v>
                </c:pt>
                <c:pt idx="1663">
                  <c:v>EN6304</c:v>
                </c:pt>
                <c:pt idx="1664">
                  <c:v>EN6402</c:v>
                </c:pt>
                <c:pt idx="1665">
                  <c:v>EN6404</c:v>
                </c:pt>
                <c:pt idx="1666">
                  <c:v>EN6500</c:v>
                </c:pt>
                <c:pt idx="1667">
                  <c:v>EN6505</c:v>
                </c:pt>
                <c:pt idx="1668">
                  <c:v>EN6506</c:v>
                </c:pt>
                <c:pt idx="1669">
                  <c:v>EN6700</c:v>
                </c:pt>
                <c:pt idx="1670">
                  <c:v>EN6701</c:v>
                </c:pt>
                <c:pt idx="1671">
                  <c:v>EN6702</c:v>
                </c:pt>
                <c:pt idx="1672">
                  <c:v>EN6705</c:v>
                </c:pt>
                <c:pt idx="1673">
                  <c:v>EN6707</c:v>
                </c:pt>
                <c:pt idx="1674">
                  <c:v>EN6760</c:v>
                </c:pt>
                <c:pt idx="1675">
                  <c:v>EN6955</c:v>
                </c:pt>
                <c:pt idx="1676">
                  <c:v>EN7534</c:v>
                </c:pt>
                <c:pt idx="1677">
                  <c:v>EN7539</c:v>
                </c:pt>
                <c:pt idx="1678">
                  <c:v>EN8132</c:v>
                </c:pt>
                <c:pt idx="1679">
                  <c:v>EN8198</c:v>
                </c:pt>
                <c:pt idx="1680">
                  <c:v>EN8201</c:v>
                </c:pt>
                <c:pt idx="1681">
                  <c:v>EN8208</c:v>
                </c:pt>
                <c:pt idx="1682">
                  <c:v>EN8727</c:v>
                </c:pt>
                <c:pt idx="1683">
                  <c:v>EN8729</c:v>
                </c:pt>
                <c:pt idx="1684">
                  <c:v>EN8730</c:v>
                </c:pt>
                <c:pt idx="1685">
                  <c:v>EN8731</c:v>
                </c:pt>
                <c:pt idx="1686">
                  <c:v>EN8732</c:v>
                </c:pt>
                <c:pt idx="1687">
                  <c:v>EN8733</c:v>
                </c:pt>
                <c:pt idx="1688">
                  <c:v>EN8737</c:v>
                </c:pt>
                <c:pt idx="1689">
                  <c:v>EN8982</c:v>
                </c:pt>
                <c:pt idx="1690">
                  <c:v>EN9263</c:v>
                </c:pt>
                <c:pt idx="1691">
                  <c:v>EN9264</c:v>
                </c:pt>
                <c:pt idx="1692">
                  <c:v>EN9265</c:v>
                </c:pt>
                <c:pt idx="1693">
                  <c:v>EN9266</c:v>
                </c:pt>
                <c:pt idx="1694">
                  <c:v>EN9531</c:v>
                </c:pt>
                <c:pt idx="1695">
                  <c:v>EN9581</c:v>
                </c:pt>
                <c:pt idx="1696">
                  <c:v>EN9583</c:v>
                </c:pt>
                <c:pt idx="1697">
                  <c:v>EN9587</c:v>
                </c:pt>
                <c:pt idx="1698">
                  <c:v>EN9698</c:v>
                </c:pt>
                <c:pt idx="1699">
                  <c:v>EN9809</c:v>
                </c:pt>
                <c:pt idx="1700">
                  <c:v>EN9810</c:v>
                </c:pt>
                <c:pt idx="1701">
                  <c:v>EN9899</c:v>
                </c:pt>
                <c:pt idx="1702">
                  <c:v>ENB198</c:v>
                </c:pt>
                <c:pt idx="1703">
                  <c:v>ENB199</c:v>
                </c:pt>
                <c:pt idx="1704">
                  <c:v>ENB298</c:v>
                </c:pt>
                <c:pt idx="1705">
                  <c:v>END164</c:v>
                </c:pt>
                <c:pt idx="1706">
                  <c:v>ENG199</c:v>
                </c:pt>
                <c:pt idx="1707">
                  <c:v>ENG201</c:v>
                </c:pt>
                <c:pt idx="1708">
                  <c:v>ENG203</c:v>
                </c:pt>
                <c:pt idx="1709">
                  <c:v>ENG205</c:v>
                </c:pt>
                <c:pt idx="1710">
                  <c:v>ENG206</c:v>
                </c:pt>
                <c:pt idx="1711">
                  <c:v>ENG207</c:v>
                </c:pt>
                <c:pt idx="1712">
                  <c:v>ENG208</c:v>
                </c:pt>
                <c:pt idx="1713">
                  <c:v>ENG6199</c:v>
                </c:pt>
                <c:pt idx="1714">
                  <c:v>ENG6205</c:v>
                </c:pt>
                <c:pt idx="1715">
                  <c:v>ENN6202</c:v>
                </c:pt>
                <c:pt idx="1716">
                  <c:v>ENS208</c:v>
                </c:pt>
                <c:pt idx="1717">
                  <c:v>ENS318</c:v>
                </c:pt>
                <c:pt idx="1718">
                  <c:v>ENU206</c:v>
                </c:pt>
                <c:pt idx="1719">
                  <c:v>ENV6202</c:v>
                </c:pt>
                <c:pt idx="1720">
                  <c:v>EP10955</c:v>
                </c:pt>
                <c:pt idx="1721">
                  <c:v>EP1533</c:v>
                </c:pt>
                <c:pt idx="1722">
                  <c:v>EP1534</c:v>
                </c:pt>
                <c:pt idx="1723">
                  <c:v>EP2533</c:v>
                </c:pt>
                <c:pt idx="1724">
                  <c:v>EP5734</c:v>
                </c:pt>
                <c:pt idx="1725">
                  <c:v>EP6017</c:v>
                </c:pt>
                <c:pt idx="1726">
                  <c:v>EP6206</c:v>
                </c:pt>
                <c:pt idx="1727">
                  <c:v>EP6455</c:v>
                </c:pt>
                <c:pt idx="1728">
                  <c:v>EP6855</c:v>
                </c:pt>
                <c:pt idx="1729">
                  <c:v>EP6955</c:v>
                </c:pt>
                <c:pt idx="1730">
                  <c:v>EP6956</c:v>
                </c:pt>
                <c:pt idx="1731">
                  <c:v>EP6957</c:v>
                </c:pt>
                <c:pt idx="1732">
                  <c:v>EP6959</c:v>
                </c:pt>
                <c:pt idx="1733">
                  <c:v>EP69955</c:v>
                </c:pt>
                <c:pt idx="1734">
                  <c:v>EP7354</c:v>
                </c:pt>
                <c:pt idx="1735">
                  <c:v>EP7532</c:v>
                </c:pt>
                <c:pt idx="1736">
                  <c:v>EP7533</c:v>
                </c:pt>
                <c:pt idx="1737">
                  <c:v>EP7534</c:v>
                </c:pt>
                <c:pt idx="1738">
                  <c:v>EP7535</c:v>
                </c:pt>
                <c:pt idx="1739">
                  <c:v>EP7543</c:v>
                </c:pt>
                <c:pt idx="1740">
                  <c:v>EP7553</c:v>
                </c:pt>
                <c:pt idx="1741">
                  <c:v>EP7594</c:v>
                </c:pt>
                <c:pt idx="1742">
                  <c:v>EP7833</c:v>
                </c:pt>
                <c:pt idx="1743">
                  <c:v>EP8729</c:v>
                </c:pt>
                <c:pt idx="1744">
                  <c:v>EP8730</c:v>
                </c:pt>
                <c:pt idx="1745">
                  <c:v>EP8732</c:v>
                </c:pt>
                <c:pt idx="1746">
                  <c:v>EP8737</c:v>
                </c:pt>
                <c:pt idx="1747">
                  <c:v>EP8955</c:v>
                </c:pt>
                <c:pt idx="1748">
                  <c:v>EP9096</c:v>
                </c:pt>
                <c:pt idx="1749">
                  <c:v>EPG955</c:v>
                </c:pt>
                <c:pt idx="1750">
                  <c:v>EPT534</c:v>
                </c:pt>
                <c:pt idx="1751">
                  <c:v>EQ0161</c:v>
                </c:pt>
                <c:pt idx="1752">
                  <c:v>EQ3249</c:v>
                </c:pt>
                <c:pt idx="1753">
                  <c:v>EQ6955</c:v>
                </c:pt>
                <c:pt idx="1754">
                  <c:v>EQ8727</c:v>
                </c:pt>
                <c:pt idx="1755">
                  <c:v>ER0150</c:v>
                </c:pt>
                <c:pt idx="1756">
                  <c:v>ER0151</c:v>
                </c:pt>
                <c:pt idx="1757">
                  <c:v>ER0153</c:v>
                </c:pt>
                <c:pt idx="1758">
                  <c:v>ER0158</c:v>
                </c:pt>
                <c:pt idx="1759">
                  <c:v>ER0168</c:v>
                </c:pt>
                <c:pt idx="1760">
                  <c:v>ER0727</c:v>
                </c:pt>
                <c:pt idx="1761">
                  <c:v>ER0734</c:v>
                </c:pt>
                <c:pt idx="1762">
                  <c:v>ER0866</c:v>
                </c:pt>
                <c:pt idx="1763">
                  <c:v>ER1142</c:v>
                </c:pt>
                <c:pt idx="1764">
                  <c:v>ER1741</c:v>
                </c:pt>
                <c:pt idx="1765">
                  <c:v>ER1742</c:v>
                </c:pt>
                <c:pt idx="1766">
                  <c:v>ER1814</c:v>
                </c:pt>
                <c:pt idx="1767">
                  <c:v>ER2163</c:v>
                </c:pt>
                <c:pt idx="1768">
                  <c:v>ER2305</c:v>
                </c:pt>
                <c:pt idx="1769">
                  <c:v>ER2316</c:v>
                </c:pt>
                <c:pt idx="1770">
                  <c:v>ER2370</c:v>
                </c:pt>
                <c:pt idx="1771">
                  <c:v>ER2613</c:v>
                </c:pt>
                <c:pt idx="1772">
                  <c:v>ER2713</c:v>
                </c:pt>
                <c:pt idx="1773">
                  <c:v>ER2730</c:v>
                </c:pt>
                <c:pt idx="1774">
                  <c:v>ER2731</c:v>
                </c:pt>
                <c:pt idx="1775">
                  <c:v>ER28730</c:v>
                </c:pt>
                <c:pt idx="1776">
                  <c:v>ER3302</c:v>
                </c:pt>
                <c:pt idx="1777">
                  <c:v>ER3723</c:v>
                </c:pt>
                <c:pt idx="1778">
                  <c:v>ER3733</c:v>
                </c:pt>
                <c:pt idx="1779">
                  <c:v>ER3734</c:v>
                </c:pt>
                <c:pt idx="1780">
                  <c:v>ER3780</c:v>
                </c:pt>
                <c:pt idx="1781">
                  <c:v>ER3781</c:v>
                </c:pt>
                <c:pt idx="1782">
                  <c:v>ER3784</c:v>
                </c:pt>
                <c:pt idx="1783">
                  <c:v>ER3787</c:v>
                </c:pt>
                <c:pt idx="1784">
                  <c:v>ER5730</c:v>
                </c:pt>
                <c:pt idx="1785">
                  <c:v>ER6199</c:v>
                </c:pt>
                <c:pt idx="1786">
                  <c:v>ER6203</c:v>
                </c:pt>
                <c:pt idx="1787">
                  <c:v>ER6204</c:v>
                </c:pt>
                <c:pt idx="1788">
                  <c:v>ER6205</c:v>
                </c:pt>
                <c:pt idx="1789">
                  <c:v>ER6206</c:v>
                </c:pt>
                <c:pt idx="1790">
                  <c:v>ER7833</c:v>
                </c:pt>
                <c:pt idx="1791">
                  <c:v>ER7934</c:v>
                </c:pt>
                <c:pt idx="1792">
                  <c:v>ER8131</c:v>
                </c:pt>
                <c:pt idx="1793">
                  <c:v>ER8132</c:v>
                </c:pt>
                <c:pt idx="1794">
                  <c:v>ER8233</c:v>
                </c:pt>
                <c:pt idx="1795">
                  <c:v>ER8237</c:v>
                </c:pt>
                <c:pt idx="1796">
                  <c:v>ER8272</c:v>
                </c:pt>
                <c:pt idx="1797">
                  <c:v>ER8371</c:v>
                </c:pt>
                <c:pt idx="1798">
                  <c:v>ER8633</c:v>
                </c:pt>
                <c:pt idx="1799">
                  <c:v>ER8703</c:v>
                </c:pt>
                <c:pt idx="1800">
                  <c:v>ER8713</c:v>
                </c:pt>
                <c:pt idx="1801">
                  <c:v>ER8721</c:v>
                </c:pt>
                <c:pt idx="1802">
                  <c:v>ER8723</c:v>
                </c:pt>
                <c:pt idx="1803">
                  <c:v>ER8724</c:v>
                </c:pt>
                <c:pt idx="1804">
                  <c:v>ER8727</c:v>
                </c:pt>
                <c:pt idx="1805">
                  <c:v>ER8728</c:v>
                </c:pt>
                <c:pt idx="1806">
                  <c:v>ER8729</c:v>
                </c:pt>
                <c:pt idx="1807">
                  <c:v>ER872A</c:v>
                </c:pt>
                <c:pt idx="1808">
                  <c:v>ER8730</c:v>
                </c:pt>
                <c:pt idx="1809">
                  <c:v>ER8731</c:v>
                </c:pt>
                <c:pt idx="1810">
                  <c:v>ER8732</c:v>
                </c:pt>
                <c:pt idx="1811">
                  <c:v>ER8733</c:v>
                </c:pt>
                <c:pt idx="1812">
                  <c:v>ER8734</c:v>
                </c:pt>
                <c:pt idx="1813">
                  <c:v>ER8735</c:v>
                </c:pt>
                <c:pt idx="1814">
                  <c:v>ER8736</c:v>
                </c:pt>
                <c:pt idx="1815">
                  <c:v>ER8737</c:v>
                </c:pt>
                <c:pt idx="1816">
                  <c:v>ER8738</c:v>
                </c:pt>
                <c:pt idx="1817">
                  <c:v>ER8739</c:v>
                </c:pt>
                <c:pt idx="1818">
                  <c:v>ER873C</c:v>
                </c:pt>
                <c:pt idx="1819">
                  <c:v>ER873S</c:v>
                </c:pt>
                <c:pt idx="1820">
                  <c:v>ER8753</c:v>
                </c:pt>
                <c:pt idx="1821">
                  <c:v>ER8757</c:v>
                </c:pt>
                <c:pt idx="1822">
                  <c:v>ER87734</c:v>
                </c:pt>
                <c:pt idx="1823">
                  <c:v>ER8783</c:v>
                </c:pt>
                <c:pt idx="1824">
                  <c:v>ER8833</c:v>
                </c:pt>
                <c:pt idx="1825">
                  <c:v>ER8835</c:v>
                </c:pt>
                <c:pt idx="1826">
                  <c:v>ER8929</c:v>
                </c:pt>
                <c:pt idx="1827">
                  <c:v>ER9267</c:v>
                </c:pt>
                <c:pt idx="1828">
                  <c:v>ER9731</c:v>
                </c:pt>
                <c:pt idx="1829">
                  <c:v>ER9735</c:v>
                </c:pt>
                <c:pt idx="1830">
                  <c:v>ER9810</c:v>
                </c:pt>
                <c:pt idx="1831">
                  <c:v>ER9899</c:v>
                </c:pt>
                <c:pt idx="1832">
                  <c:v>ERB730</c:v>
                </c:pt>
                <c:pt idx="1833">
                  <c:v>ERE733</c:v>
                </c:pt>
                <c:pt idx="1834">
                  <c:v>ERF730</c:v>
                </c:pt>
                <c:pt idx="1835">
                  <c:v>ERR2613</c:v>
                </c:pt>
                <c:pt idx="1836">
                  <c:v>ERS730</c:v>
                </c:pt>
                <c:pt idx="1837">
                  <c:v>ERS736</c:v>
                </c:pt>
                <c:pt idx="1838">
                  <c:v>ERZ2613</c:v>
                </c:pt>
                <c:pt idx="1839">
                  <c:v>ES1685</c:v>
                </c:pt>
                <c:pt idx="1840">
                  <c:v>ES1686</c:v>
                </c:pt>
                <c:pt idx="1841">
                  <c:v>ET1685</c:v>
                </c:pt>
                <c:pt idx="1842">
                  <c:v>ET7534</c:v>
                </c:pt>
                <c:pt idx="1843">
                  <c:v>ETT685</c:v>
                </c:pt>
                <c:pt idx="1844">
                  <c:v>ETT9899</c:v>
                </c:pt>
                <c:pt idx="1845">
                  <c:v>EU0180</c:v>
                </c:pt>
                <c:pt idx="1846">
                  <c:v>EU6200</c:v>
                </c:pt>
                <c:pt idx="1847">
                  <c:v>EU8730</c:v>
                </c:pt>
                <c:pt idx="1848">
                  <c:v>EV0151</c:v>
                </c:pt>
                <c:pt idx="1849">
                  <c:v>EV0168</c:v>
                </c:pt>
                <c:pt idx="1850">
                  <c:v>EV0173</c:v>
                </c:pt>
                <c:pt idx="1851">
                  <c:v>EV1685</c:v>
                </c:pt>
                <c:pt idx="1852">
                  <c:v>EV6200</c:v>
                </c:pt>
                <c:pt idx="1853">
                  <c:v>EV6206</c:v>
                </c:pt>
                <c:pt idx="1854">
                  <c:v>EV8729</c:v>
                </c:pt>
                <c:pt idx="1855">
                  <c:v>EVV0162</c:v>
                </c:pt>
                <c:pt idx="1856">
                  <c:v>EW00158</c:v>
                </c:pt>
                <c:pt idx="1857">
                  <c:v>EW00161</c:v>
                </c:pt>
                <c:pt idx="1858">
                  <c:v>EW00164</c:v>
                </c:pt>
                <c:pt idx="1859">
                  <c:v>EW00171</c:v>
                </c:pt>
                <c:pt idx="1860">
                  <c:v>EW00179</c:v>
                </c:pt>
                <c:pt idx="1861">
                  <c:v>EW00191</c:v>
                </c:pt>
                <c:pt idx="1862">
                  <c:v>EW01073</c:v>
                </c:pt>
                <c:pt idx="1863">
                  <c:v>EW01105</c:v>
                </c:pt>
                <c:pt idx="1864">
                  <c:v>EW0117</c:v>
                </c:pt>
                <c:pt idx="1865">
                  <c:v>EW01191</c:v>
                </c:pt>
                <c:pt idx="1866">
                  <c:v>EW0127</c:v>
                </c:pt>
                <c:pt idx="1867">
                  <c:v>EW0128</c:v>
                </c:pt>
                <c:pt idx="1868">
                  <c:v>EW0135</c:v>
                </c:pt>
                <c:pt idx="1869">
                  <c:v>EW0138</c:v>
                </c:pt>
                <c:pt idx="1870">
                  <c:v>EW0148</c:v>
                </c:pt>
                <c:pt idx="1871">
                  <c:v>EW0150</c:v>
                </c:pt>
                <c:pt idx="1872">
                  <c:v>EW0151</c:v>
                </c:pt>
                <c:pt idx="1873">
                  <c:v>EW0152</c:v>
                </c:pt>
                <c:pt idx="1874">
                  <c:v>EW0153</c:v>
                </c:pt>
                <c:pt idx="1875">
                  <c:v>EW0156</c:v>
                </c:pt>
                <c:pt idx="1876">
                  <c:v>EW0158</c:v>
                </c:pt>
                <c:pt idx="1877">
                  <c:v>EW015D</c:v>
                </c:pt>
                <c:pt idx="1878">
                  <c:v>EW0160</c:v>
                </c:pt>
                <c:pt idx="1879">
                  <c:v>EW0161</c:v>
                </c:pt>
                <c:pt idx="1880">
                  <c:v>EW0162</c:v>
                </c:pt>
                <c:pt idx="1881">
                  <c:v>EW0163</c:v>
                </c:pt>
                <c:pt idx="1882">
                  <c:v>EW0164</c:v>
                </c:pt>
                <c:pt idx="1883">
                  <c:v>EW0165</c:v>
                </c:pt>
                <c:pt idx="1884">
                  <c:v>EW0167</c:v>
                </c:pt>
                <c:pt idx="1885">
                  <c:v>EW0168</c:v>
                </c:pt>
                <c:pt idx="1886">
                  <c:v>EW0169</c:v>
                </c:pt>
                <c:pt idx="1887">
                  <c:v>EW0170</c:v>
                </c:pt>
                <c:pt idx="1888">
                  <c:v>EW0171</c:v>
                </c:pt>
                <c:pt idx="1889">
                  <c:v>EW0172</c:v>
                </c:pt>
                <c:pt idx="1890">
                  <c:v>EW0173</c:v>
                </c:pt>
                <c:pt idx="1891">
                  <c:v>EW0174</c:v>
                </c:pt>
                <c:pt idx="1892">
                  <c:v>EW0175</c:v>
                </c:pt>
                <c:pt idx="1893">
                  <c:v>EW0176</c:v>
                </c:pt>
                <c:pt idx="1894">
                  <c:v>EW0177</c:v>
                </c:pt>
                <c:pt idx="1895">
                  <c:v>EW0178</c:v>
                </c:pt>
                <c:pt idx="1896">
                  <c:v>EW0179</c:v>
                </c:pt>
                <c:pt idx="1897">
                  <c:v>EW017U</c:v>
                </c:pt>
                <c:pt idx="1898">
                  <c:v>EW0180</c:v>
                </c:pt>
                <c:pt idx="1899">
                  <c:v>EW0181</c:v>
                </c:pt>
                <c:pt idx="1900">
                  <c:v>EW0182</c:v>
                </c:pt>
                <c:pt idx="1901">
                  <c:v>EW0183</c:v>
                </c:pt>
                <c:pt idx="1902">
                  <c:v>EW0185</c:v>
                </c:pt>
                <c:pt idx="1903">
                  <c:v>EW0186</c:v>
                </c:pt>
                <c:pt idx="1904">
                  <c:v>EW0187</c:v>
                </c:pt>
                <c:pt idx="1905">
                  <c:v>EW0188</c:v>
                </c:pt>
                <c:pt idx="1906">
                  <c:v>EW0189</c:v>
                </c:pt>
                <c:pt idx="1907">
                  <c:v>EW018S</c:v>
                </c:pt>
                <c:pt idx="1908">
                  <c:v>EW0190</c:v>
                </c:pt>
                <c:pt idx="1909">
                  <c:v>EW0191</c:v>
                </c:pt>
                <c:pt idx="1910">
                  <c:v>EW0193</c:v>
                </c:pt>
                <c:pt idx="1911">
                  <c:v>EW0196</c:v>
                </c:pt>
                <c:pt idx="1912">
                  <c:v>EW0197</c:v>
                </c:pt>
                <c:pt idx="1913">
                  <c:v>EW0198</c:v>
                </c:pt>
                <c:pt idx="1914">
                  <c:v>EW0199</c:v>
                </c:pt>
                <c:pt idx="1915">
                  <c:v>EW01A6</c:v>
                </c:pt>
                <c:pt idx="1916">
                  <c:v>EW01G8</c:v>
                </c:pt>
                <c:pt idx="1917">
                  <c:v>EW01S1</c:v>
                </c:pt>
                <c:pt idx="1918">
                  <c:v>EW0202</c:v>
                </c:pt>
                <c:pt idx="1919">
                  <c:v>EW0217</c:v>
                </c:pt>
                <c:pt idx="1920">
                  <c:v>EW0250</c:v>
                </c:pt>
                <c:pt idx="1921">
                  <c:v>EW0258</c:v>
                </c:pt>
                <c:pt idx="1922">
                  <c:v>EW0276</c:v>
                </c:pt>
                <c:pt idx="1923">
                  <c:v>EW0518</c:v>
                </c:pt>
                <c:pt idx="1924">
                  <c:v>EW0612</c:v>
                </c:pt>
                <c:pt idx="1925">
                  <c:v>EW0618</c:v>
                </c:pt>
                <c:pt idx="1926">
                  <c:v>EW0619</c:v>
                </c:pt>
                <c:pt idx="1927">
                  <c:v>EW0710</c:v>
                </c:pt>
                <c:pt idx="1928">
                  <c:v>EW0716</c:v>
                </c:pt>
                <c:pt idx="1929">
                  <c:v>EW0717</c:v>
                </c:pt>
                <c:pt idx="1930">
                  <c:v>EW0750</c:v>
                </c:pt>
                <c:pt idx="1931">
                  <c:v>EW0770</c:v>
                </c:pt>
                <c:pt idx="1932">
                  <c:v>EW0801</c:v>
                </c:pt>
                <c:pt idx="1933">
                  <c:v>EW0812</c:v>
                </c:pt>
                <c:pt idx="1934">
                  <c:v>EW0813</c:v>
                </c:pt>
                <c:pt idx="1935">
                  <c:v>EW0817</c:v>
                </c:pt>
                <c:pt idx="1936">
                  <c:v>EW0876</c:v>
                </c:pt>
                <c:pt idx="1937">
                  <c:v>EW0919</c:v>
                </c:pt>
                <c:pt idx="1938">
                  <c:v>EW0I58</c:v>
                </c:pt>
                <c:pt idx="1939">
                  <c:v>EW0ISI</c:v>
                </c:pt>
                <c:pt idx="1940">
                  <c:v>EW1050</c:v>
                </c:pt>
                <c:pt idx="1941">
                  <c:v>EW1062</c:v>
                </c:pt>
                <c:pt idx="1942">
                  <c:v>EW1068</c:v>
                </c:pt>
                <c:pt idx="1943">
                  <c:v>EW1069</c:v>
                </c:pt>
                <c:pt idx="1944">
                  <c:v>EW1070</c:v>
                </c:pt>
                <c:pt idx="1945">
                  <c:v>EW1072</c:v>
                </c:pt>
                <c:pt idx="1946">
                  <c:v>EW1077</c:v>
                </c:pt>
                <c:pt idx="1947">
                  <c:v>EW1078</c:v>
                </c:pt>
                <c:pt idx="1948">
                  <c:v>EW1079</c:v>
                </c:pt>
                <c:pt idx="1949">
                  <c:v>EW1098</c:v>
                </c:pt>
                <c:pt idx="1950">
                  <c:v>EW2613</c:v>
                </c:pt>
                <c:pt idx="1951">
                  <c:v>EW4109</c:v>
                </c:pt>
                <c:pt idx="1952">
                  <c:v>EW5318</c:v>
                </c:pt>
                <c:pt idx="1953">
                  <c:v>EW6158</c:v>
                </c:pt>
                <c:pt idx="1954">
                  <c:v>EW6199</c:v>
                </c:pt>
                <c:pt idx="1955">
                  <c:v>EW6200</c:v>
                </c:pt>
                <c:pt idx="1956">
                  <c:v>EW6201</c:v>
                </c:pt>
                <c:pt idx="1957">
                  <c:v>EW6202</c:v>
                </c:pt>
                <c:pt idx="1958">
                  <c:v>EW6204</c:v>
                </c:pt>
                <c:pt idx="1959">
                  <c:v>EW6205</c:v>
                </c:pt>
                <c:pt idx="1960">
                  <c:v>EW6207</c:v>
                </c:pt>
                <c:pt idx="1961">
                  <c:v>EW6208</c:v>
                </c:pt>
                <c:pt idx="1962">
                  <c:v>EW6H02</c:v>
                </c:pt>
                <c:pt idx="1963">
                  <c:v>EW8162</c:v>
                </c:pt>
                <c:pt idx="1964">
                  <c:v>EW8731</c:v>
                </c:pt>
                <c:pt idx="1965">
                  <c:v>EW8735</c:v>
                </c:pt>
                <c:pt idx="1966">
                  <c:v>EW9162</c:v>
                </c:pt>
                <c:pt idx="1967">
                  <c:v>EW9168</c:v>
                </c:pt>
                <c:pt idx="1968">
                  <c:v>EW9482</c:v>
                </c:pt>
                <c:pt idx="1969">
                  <c:v>EWC158</c:v>
                </c:pt>
                <c:pt idx="1970">
                  <c:v>EWC17C</c:v>
                </c:pt>
                <c:pt idx="1971">
                  <c:v>EWD0182</c:v>
                </c:pt>
                <c:pt idx="1972">
                  <c:v>EWD153</c:v>
                </c:pt>
                <c:pt idx="1973">
                  <c:v>EWD162</c:v>
                </c:pt>
                <c:pt idx="1974">
                  <c:v>EWD165</c:v>
                </c:pt>
                <c:pt idx="1975">
                  <c:v>EWD181</c:v>
                </c:pt>
                <c:pt idx="1976">
                  <c:v>EWD186</c:v>
                </c:pt>
                <c:pt idx="1977">
                  <c:v>EWG200</c:v>
                </c:pt>
                <c:pt idx="1978">
                  <c:v>EWG204</c:v>
                </c:pt>
                <c:pt idx="1979">
                  <c:v>EWQ153</c:v>
                </c:pt>
                <c:pt idx="1980">
                  <c:v>EWQ164</c:v>
                </c:pt>
                <c:pt idx="1981">
                  <c:v>EWQ175</c:v>
                </c:pt>
                <c:pt idx="1982">
                  <c:v>EWW0217</c:v>
                </c:pt>
                <c:pt idx="1983">
                  <c:v>EX0217</c:v>
                </c:pt>
                <c:pt idx="1984">
                  <c:v>EX5170</c:v>
                </c:pt>
                <c:pt idx="1985">
                  <c:v>EX5730</c:v>
                </c:pt>
                <c:pt idx="1986">
                  <c:v>EY0584</c:v>
                </c:pt>
                <c:pt idx="1987">
                  <c:v>EY0585</c:v>
                </c:pt>
                <c:pt idx="1988">
                  <c:v>EZ3246</c:v>
                </c:pt>
                <c:pt idx="1989">
                  <c:v>EZ3247</c:v>
                </c:pt>
                <c:pt idx="1990">
                  <c:v>EZ9261</c:v>
                </c:pt>
                <c:pt idx="1991">
                  <c:v>EZ9262</c:v>
                </c:pt>
                <c:pt idx="1992">
                  <c:v>EZ9269</c:v>
                </c:pt>
                <c:pt idx="1993">
                  <c:v>EZ9763</c:v>
                </c:pt>
                <c:pt idx="1994">
                  <c:v>F00809</c:v>
                </c:pt>
                <c:pt idx="1995">
                  <c:v>F03184</c:v>
                </c:pt>
                <c:pt idx="1996">
                  <c:v>F06955</c:v>
                </c:pt>
                <c:pt idx="1997">
                  <c:v>F08448</c:v>
                </c:pt>
                <c:pt idx="1998">
                  <c:v>F10140</c:v>
                </c:pt>
                <c:pt idx="1999">
                  <c:v>F158448</c:v>
                </c:pt>
                <c:pt idx="2000">
                  <c:v>F197485</c:v>
                </c:pt>
                <c:pt idx="2001">
                  <c:v>F33590</c:v>
                </c:pt>
                <c:pt idx="2002">
                  <c:v>F82588</c:v>
                </c:pt>
                <c:pt idx="2003">
                  <c:v>FA3980</c:v>
                </c:pt>
                <c:pt idx="2004">
                  <c:v>FA4632</c:v>
                </c:pt>
                <c:pt idx="2005">
                  <c:v>FA6710</c:v>
                </c:pt>
                <c:pt idx="2006">
                  <c:v>FA6780</c:v>
                </c:pt>
                <c:pt idx="2007">
                  <c:v>FA6790</c:v>
                </c:pt>
                <c:pt idx="2008">
                  <c:v>FA7435</c:v>
                </c:pt>
                <c:pt idx="2009">
                  <c:v>FA7482</c:v>
                </c:pt>
                <c:pt idx="2010">
                  <c:v>FA7483</c:v>
                </c:pt>
                <c:pt idx="2011">
                  <c:v>FA7484</c:v>
                </c:pt>
                <c:pt idx="2012">
                  <c:v>FA7485</c:v>
                </c:pt>
                <c:pt idx="2013">
                  <c:v>FA7486</c:v>
                </c:pt>
                <c:pt idx="2014">
                  <c:v>FA7487</c:v>
                </c:pt>
                <c:pt idx="2015">
                  <c:v>FA7585</c:v>
                </c:pt>
                <c:pt idx="2016">
                  <c:v>FA8016</c:v>
                </c:pt>
                <c:pt idx="2017">
                  <c:v>FA9485</c:v>
                </c:pt>
                <c:pt idx="2018">
                  <c:v>FC1382</c:v>
                </c:pt>
                <c:pt idx="2019">
                  <c:v>FC3180</c:v>
                </c:pt>
                <c:pt idx="2020">
                  <c:v>FC3181</c:v>
                </c:pt>
                <c:pt idx="2021">
                  <c:v>FC3182</c:v>
                </c:pt>
                <c:pt idx="2022">
                  <c:v>FC3183</c:v>
                </c:pt>
                <c:pt idx="2023">
                  <c:v>FC3184</c:v>
                </c:pt>
                <c:pt idx="2024">
                  <c:v>FC3185</c:v>
                </c:pt>
                <c:pt idx="2025">
                  <c:v>FC318C</c:v>
                </c:pt>
                <c:pt idx="2026">
                  <c:v>FC3193</c:v>
                </c:pt>
                <c:pt idx="2027">
                  <c:v>FC31W2</c:v>
                </c:pt>
                <c:pt idx="2028">
                  <c:v>FC3281</c:v>
                </c:pt>
                <c:pt idx="2029">
                  <c:v>FC3542</c:v>
                </c:pt>
                <c:pt idx="2030">
                  <c:v>FC3784</c:v>
                </c:pt>
                <c:pt idx="2031">
                  <c:v>FC5180</c:v>
                </c:pt>
                <c:pt idx="2032">
                  <c:v>FC9264</c:v>
                </c:pt>
                <c:pt idx="2033">
                  <c:v>FCE184</c:v>
                </c:pt>
                <c:pt idx="2034">
                  <c:v>FD0809</c:v>
                </c:pt>
                <c:pt idx="2035">
                  <c:v>FD0810</c:v>
                </c:pt>
                <c:pt idx="2036">
                  <c:v>FD3183</c:v>
                </c:pt>
                <c:pt idx="2037">
                  <c:v>FD4448</c:v>
                </c:pt>
                <c:pt idx="2038">
                  <c:v>FD7204</c:v>
                </c:pt>
                <c:pt idx="2039">
                  <c:v>FD8440</c:v>
                </c:pt>
                <c:pt idx="2040">
                  <c:v>FD8444</c:v>
                </c:pt>
                <c:pt idx="2041">
                  <c:v>FD8448</c:v>
                </c:pt>
                <c:pt idx="2042">
                  <c:v>FD84548</c:v>
                </c:pt>
                <c:pt idx="2043">
                  <c:v>FDB44B</c:v>
                </c:pt>
                <c:pt idx="2044">
                  <c:v>FE1510</c:v>
                </c:pt>
                <c:pt idx="2045">
                  <c:v>FE2587</c:v>
                </c:pt>
                <c:pt idx="2046">
                  <c:v>FE2588</c:v>
                </c:pt>
                <c:pt idx="2047">
                  <c:v>FE2589</c:v>
                </c:pt>
                <c:pt idx="2048">
                  <c:v>FE2592</c:v>
                </c:pt>
                <c:pt idx="2049">
                  <c:v>FE3292</c:v>
                </c:pt>
                <c:pt idx="2050">
                  <c:v>FE3570</c:v>
                </c:pt>
                <c:pt idx="2051">
                  <c:v>FE3590</c:v>
                </c:pt>
                <c:pt idx="2052">
                  <c:v>FE3592</c:v>
                </c:pt>
                <c:pt idx="2053">
                  <c:v>FE3950</c:v>
                </c:pt>
                <c:pt idx="2054">
                  <c:v>FF1588</c:v>
                </c:pt>
                <c:pt idx="2055">
                  <c:v>FF20587</c:v>
                </c:pt>
                <c:pt idx="2056">
                  <c:v>FF2190</c:v>
                </c:pt>
                <c:pt idx="2057">
                  <c:v>FF2387</c:v>
                </c:pt>
                <c:pt idx="2058">
                  <c:v>FF2539</c:v>
                </c:pt>
                <c:pt idx="2059">
                  <c:v>FF2580</c:v>
                </c:pt>
                <c:pt idx="2060">
                  <c:v>FF2581</c:v>
                </c:pt>
                <c:pt idx="2061">
                  <c:v>FF2582</c:v>
                </c:pt>
                <c:pt idx="2062">
                  <c:v>FF2584</c:v>
                </c:pt>
                <c:pt idx="2063">
                  <c:v>FF2586</c:v>
                </c:pt>
                <c:pt idx="2064">
                  <c:v>FF2587</c:v>
                </c:pt>
                <c:pt idx="2065">
                  <c:v>FF2588</c:v>
                </c:pt>
                <c:pt idx="2066">
                  <c:v>FF2589</c:v>
                </c:pt>
                <c:pt idx="2067">
                  <c:v>FF2590</c:v>
                </c:pt>
                <c:pt idx="2068">
                  <c:v>FF2593</c:v>
                </c:pt>
                <c:pt idx="2069">
                  <c:v>FF2859</c:v>
                </c:pt>
                <c:pt idx="2070">
                  <c:v>FF3319</c:v>
                </c:pt>
                <c:pt idx="2071">
                  <c:v>FF3389</c:v>
                </c:pt>
                <c:pt idx="2072">
                  <c:v>FF3527</c:v>
                </c:pt>
                <c:pt idx="2073">
                  <c:v>FF3590</c:v>
                </c:pt>
                <c:pt idx="2074">
                  <c:v>FF3592</c:v>
                </c:pt>
                <c:pt idx="2075">
                  <c:v>FF5541</c:v>
                </c:pt>
                <c:pt idx="2076">
                  <c:v>FF5588</c:v>
                </c:pt>
                <c:pt idx="2077">
                  <c:v>FF6841</c:v>
                </c:pt>
                <c:pt idx="2078">
                  <c:v>FF8028</c:v>
                </c:pt>
                <c:pt idx="2079">
                  <c:v>FF8839</c:v>
                </c:pt>
                <c:pt idx="2080">
                  <c:v>FF8841</c:v>
                </c:pt>
                <c:pt idx="2081">
                  <c:v>FG3527</c:v>
                </c:pt>
                <c:pt idx="2082">
                  <c:v>FG3592</c:v>
                </c:pt>
                <c:pt idx="2083">
                  <c:v>FH6780</c:v>
                </c:pt>
                <c:pt idx="2084">
                  <c:v>FH8020</c:v>
                </c:pt>
                <c:pt idx="2085">
                  <c:v>FH8027</c:v>
                </c:pt>
                <c:pt idx="2086">
                  <c:v>FH8028</c:v>
                </c:pt>
                <c:pt idx="2087">
                  <c:v>FH8030</c:v>
                </c:pt>
                <c:pt idx="2088">
                  <c:v>FH8070</c:v>
                </c:pt>
                <c:pt idx="2089">
                  <c:v>FH88027</c:v>
                </c:pt>
                <c:pt idx="2090">
                  <c:v>FHF020</c:v>
                </c:pt>
                <c:pt idx="2091">
                  <c:v>FJ1611</c:v>
                </c:pt>
                <c:pt idx="2092">
                  <c:v>FK0112</c:v>
                </c:pt>
                <c:pt idx="2093">
                  <c:v>FK5127</c:v>
                </c:pt>
                <c:pt idx="2094">
                  <c:v>FK5618</c:v>
                </c:pt>
                <c:pt idx="2095">
                  <c:v>FK9231</c:v>
                </c:pt>
                <c:pt idx="2096">
                  <c:v>FL0142</c:v>
                </c:pt>
                <c:pt idx="2097">
                  <c:v>FL1283</c:v>
                </c:pt>
                <c:pt idx="2098">
                  <c:v>FL3181</c:v>
                </c:pt>
                <c:pt idx="2099">
                  <c:v>FL3187</c:v>
                </c:pt>
                <c:pt idx="2100">
                  <c:v>FL3246</c:v>
                </c:pt>
                <c:pt idx="2101">
                  <c:v>FL3249</c:v>
                </c:pt>
                <c:pt idx="2102">
                  <c:v>FL9261</c:v>
                </c:pt>
                <c:pt idx="2103">
                  <c:v>FL9262</c:v>
                </c:pt>
                <c:pt idx="2104">
                  <c:v>FL9267</c:v>
                </c:pt>
                <c:pt idx="2105">
                  <c:v>FL9269</c:v>
                </c:pt>
                <c:pt idx="2106">
                  <c:v>FM9309</c:v>
                </c:pt>
                <c:pt idx="2107">
                  <c:v>FN6199</c:v>
                </c:pt>
                <c:pt idx="2108">
                  <c:v>FN6204</c:v>
                </c:pt>
                <c:pt idx="2109">
                  <c:v>FN6206</c:v>
                </c:pt>
                <c:pt idx="2110">
                  <c:v>FP7533</c:v>
                </c:pt>
                <c:pt idx="2111">
                  <c:v>FP8448</c:v>
                </c:pt>
                <c:pt idx="2112">
                  <c:v>FP8730</c:v>
                </c:pt>
                <c:pt idx="2113">
                  <c:v>FR2613</c:v>
                </c:pt>
                <c:pt idx="2114">
                  <c:v>FR8729</c:v>
                </c:pt>
                <c:pt idx="2115">
                  <c:v>FR8731</c:v>
                </c:pt>
                <c:pt idx="2116">
                  <c:v>FR8732</c:v>
                </c:pt>
                <c:pt idx="2117">
                  <c:v>FR8734</c:v>
                </c:pt>
                <c:pt idx="2118">
                  <c:v>FR8736</c:v>
                </c:pt>
                <c:pt idx="2119">
                  <c:v>FR8737</c:v>
                </c:pt>
                <c:pt idx="2120">
                  <c:v>FW0153</c:v>
                </c:pt>
                <c:pt idx="2121">
                  <c:v>FW0162</c:v>
                </c:pt>
                <c:pt idx="2122">
                  <c:v>FW0169</c:v>
                </c:pt>
                <c:pt idx="2123">
                  <c:v>FW0170</c:v>
                </c:pt>
                <c:pt idx="2124">
                  <c:v>FW0172</c:v>
                </c:pt>
                <c:pt idx="2125">
                  <c:v>FW0182</c:v>
                </c:pt>
                <c:pt idx="2126">
                  <c:v>FW0186</c:v>
                </c:pt>
                <c:pt idx="2127">
                  <c:v>FW0198</c:v>
                </c:pt>
                <c:pt idx="2128">
                  <c:v>G13L20A</c:v>
                </c:pt>
                <c:pt idx="2129">
                  <c:v>G38A21A</c:v>
                </c:pt>
                <c:pt idx="2130">
                  <c:v>GF2589</c:v>
                </c:pt>
                <c:pt idx="2131">
                  <c:v>GJ1686</c:v>
                </c:pt>
                <c:pt idx="2132">
                  <c:v>GL3248</c:v>
                </c:pt>
                <c:pt idx="2133">
                  <c:v>GL9266</c:v>
                </c:pt>
                <c:pt idx="2134">
                  <c:v>GN6201</c:v>
                </c:pt>
                <c:pt idx="2135">
                  <c:v>GN6207</c:v>
                </c:pt>
                <c:pt idx="2136">
                  <c:v>GP7533</c:v>
                </c:pt>
                <c:pt idx="2137">
                  <c:v>GR8729</c:v>
                </c:pt>
                <c:pt idx="2138">
                  <c:v>GR8732</c:v>
                </c:pt>
                <c:pt idx="2139">
                  <c:v>GR8734</c:v>
                </c:pt>
                <c:pt idx="2140">
                  <c:v>GW0158</c:v>
                </c:pt>
                <c:pt idx="2141">
                  <c:v>GW0162</c:v>
                </c:pt>
                <c:pt idx="2142">
                  <c:v>GW0170</c:v>
                </c:pt>
                <c:pt idx="2143">
                  <c:v>GW0174</c:v>
                </c:pt>
                <c:pt idx="2144">
                  <c:v>GW0191</c:v>
                </c:pt>
                <c:pt idx="2145">
                  <c:v>GW0196</c:v>
                </c:pt>
                <c:pt idx="2146">
                  <c:v>GW0197</c:v>
                </c:pt>
                <c:pt idx="2147">
                  <c:v>GW0217</c:v>
                </c:pt>
                <c:pt idx="2148">
                  <c:v>IH8027</c:v>
                </c:pt>
                <c:pt idx="2149">
                  <c:v>IL8982</c:v>
                </c:pt>
                <c:pt idx="2150">
                  <c:v>IR8731</c:v>
                </c:pt>
                <c:pt idx="2151">
                  <c:v>IW0196</c:v>
                </c:pt>
                <c:pt idx="2152">
                  <c:v>J26L20A</c:v>
                </c:pt>
                <c:pt idx="2153">
                  <c:v>K605020</c:v>
                </c:pt>
                <c:pt idx="2154">
                  <c:v>KA6780</c:v>
                </c:pt>
                <c:pt idx="2155">
                  <c:v>KW0150</c:v>
                </c:pt>
                <c:pt idx="2156">
                  <c:v>L27L20A</c:v>
                </c:pt>
                <c:pt idx="2157">
                  <c:v>LA7484</c:v>
                </c:pt>
                <c:pt idx="2158">
                  <c:v>LE3346</c:v>
                </c:pt>
                <c:pt idx="2159">
                  <c:v>LF3180</c:v>
                </c:pt>
                <c:pt idx="2160">
                  <c:v>LL3302</c:v>
                </c:pt>
                <c:pt idx="2161">
                  <c:v>LP7534</c:v>
                </c:pt>
                <c:pt idx="2162">
                  <c:v>LSW0196</c:v>
                </c:pt>
                <c:pt idx="2163">
                  <c:v>LW0178</c:v>
                </c:pt>
                <c:pt idx="2164">
                  <c:v>M0DERNA</c:v>
                </c:pt>
                <c:pt idx="2165">
                  <c:v>MPH001A</c:v>
                </c:pt>
                <c:pt idx="2166">
                  <c:v>N0CLUE</c:v>
                </c:pt>
                <c:pt idx="2167">
                  <c:v>N0IDEA</c:v>
                </c:pt>
                <c:pt idx="2168">
                  <c:v>N0TSURE</c:v>
                </c:pt>
                <c:pt idx="2169">
                  <c:v>NE6204</c:v>
                </c:pt>
                <c:pt idx="2170">
                  <c:v>NE6703</c:v>
                </c:pt>
                <c:pt idx="2171">
                  <c:v>NN6206</c:v>
                </c:pt>
                <c:pt idx="2172">
                  <c:v>NR8732</c:v>
                </c:pt>
                <c:pt idx="2173">
                  <c:v>P475712</c:v>
                </c:pt>
                <c:pt idx="2174">
                  <c:v>P7534E</c:v>
                </c:pt>
                <c:pt idx="2175">
                  <c:v>PC3181</c:v>
                </c:pt>
                <c:pt idx="2176">
                  <c:v>PC3B21A</c:v>
                </c:pt>
                <c:pt idx="2177">
                  <c:v>PD8448</c:v>
                </c:pt>
                <c:pt idx="2178">
                  <c:v>PF12ER</c:v>
                </c:pt>
                <c:pt idx="2179">
                  <c:v>PF25088</c:v>
                </c:pt>
                <c:pt idx="2180">
                  <c:v>PF2590</c:v>
                </c:pt>
                <c:pt idx="2181">
                  <c:v>PF8841</c:v>
                </c:pt>
                <c:pt idx="2182">
                  <c:v>PH8020</c:v>
                </c:pt>
                <c:pt idx="2183">
                  <c:v>PK9231</c:v>
                </c:pt>
                <c:pt idx="2184">
                  <c:v>PZIFER</c:v>
                </c:pt>
                <c:pt idx="2185">
                  <c:v>PZL1283</c:v>
                </c:pt>
                <c:pt idx="2186">
                  <c:v>Q13A21A</c:v>
                </c:pt>
                <c:pt idx="2187">
                  <c:v>Q29A21A</c:v>
                </c:pt>
                <c:pt idx="2188">
                  <c:v>RA5190</c:v>
                </c:pt>
                <c:pt idx="2189">
                  <c:v>RA6780</c:v>
                </c:pt>
                <c:pt idx="2190">
                  <c:v>RL1284</c:v>
                </c:pt>
                <c:pt idx="2191">
                  <c:v>RL3248</c:v>
                </c:pt>
                <c:pt idx="2192">
                  <c:v>RM9809</c:v>
                </c:pt>
                <c:pt idx="2193">
                  <c:v>RN6204</c:v>
                </c:pt>
                <c:pt idx="2194">
                  <c:v>RN6208</c:v>
                </c:pt>
                <c:pt idx="2195">
                  <c:v>RSAD26</c:v>
                </c:pt>
                <c:pt idx="2196">
                  <c:v>SA6780</c:v>
                </c:pt>
                <c:pt idx="2197">
                  <c:v>SA74E4</c:v>
                </c:pt>
                <c:pt idx="2198">
                  <c:v>SC3180</c:v>
                </c:pt>
                <c:pt idx="2199">
                  <c:v>SC3181</c:v>
                </c:pt>
                <c:pt idx="2200">
                  <c:v>SC3182</c:v>
                </c:pt>
                <c:pt idx="2201">
                  <c:v>SC3183</c:v>
                </c:pt>
                <c:pt idx="2202">
                  <c:v>SE3592</c:v>
                </c:pt>
                <c:pt idx="2203">
                  <c:v>SH8028</c:v>
                </c:pt>
                <c:pt idx="2204">
                  <c:v>SN6202</c:v>
                </c:pt>
                <c:pt idx="2205">
                  <c:v>SS2588</c:v>
                </c:pt>
                <c:pt idx="2206">
                  <c:v>T025927</c:v>
                </c:pt>
                <c:pt idx="2207">
                  <c:v>TC3184</c:v>
                </c:pt>
                <c:pt idx="2208">
                  <c:v>TD7208</c:v>
                </c:pt>
                <c:pt idx="2209">
                  <c:v>TR2613</c:v>
                </c:pt>
                <c:pt idx="2210">
                  <c:v>TR8734</c:v>
                </c:pt>
                <c:pt idx="2211">
                  <c:v>TW0171</c:v>
                </c:pt>
                <c:pt idx="2212">
                  <c:v>TW0175</c:v>
                </c:pt>
                <c:pt idx="2213">
                  <c:v>TW0191</c:v>
                </c:pt>
                <c:pt idx="2214">
                  <c:v>U00177</c:v>
                </c:pt>
                <c:pt idx="2215">
                  <c:v>U11L20A</c:v>
                </c:pt>
                <c:pt idx="2216">
                  <c:v>UI3A21A</c:v>
                </c:pt>
                <c:pt idx="2217">
                  <c:v>UKN0WN</c:v>
                </c:pt>
                <c:pt idx="2218">
                  <c:v>UL0142</c:v>
                </c:pt>
                <c:pt idx="2219">
                  <c:v>UNSURE</c:v>
                </c:pt>
                <c:pt idx="2220">
                  <c:v>V00120</c:v>
                </c:pt>
                <c:pt idx="2221">
                  <c:v>V01B21F</c:v>
                </c:pt>
                <c:pt idx="2222">
                  <c:v>VA7485</c:v>
                </c:pt>
                <c:pt idx="2223">
                  <c:v>VW0107</c:v>
                </c:pt>
                <c:pt idx="2224">
                  <c:v>WAB6941</c:v>
                </c:pt>
                <c:pt idx="2225">
                  <c:v>WAG3859</c:v>
                </c:pt>
                <c:pt idx="2226">
                  <c:v>WAG5826</c:v>
                </c:pt>
                <c:pt idx="2227">
                  <c:v>WE0150</c:v>
                </c:pt>
                <c:pt idx="2228">
                  <c:v>WE0176</c:v>
                </c:pt>
                <c:pt idx="2229">
                  <c:v>WH0142</c:v>
                </c:pt>
                <c:pt idx="2230">
                  <c:v>WL1283</c:v>
                </c:pt>
                <c:pt idx="2231">
                  <c:v>WW0162</c:v>
                </c:pt>
                <c:pt idx="2232">
                  <c:v>WW0186</c:v>
                </c:pt>
                <c:pt idx="2233">
                  <c:v>XX9267</c:v>
                </c:pt>
                <c:pt idx="2234">
                  <c:v>Y13A21A</c:v>
                </c:pt>
                <c:pt idx="2235">
                  <c:v>Z01AZ1A</c:v>
                </c:pt>
                <c:pt idx="2236">
                  <c:v>Z03AZ1A</c:v>
                </c:pt>
                <c:pt idx="2237">
                  <c:v>Z03AZIA</c:v>
                </c:pt>
                <c:pt idx="2238">
                  <c:v>Z06A21A</c:v>
                </c:pt>
                <c:pt idx="2239">
                  <c:v>ZL3246</c:v>
                </c:pt>
                <c:pt idx="2240">
                  <c:v>ZR8733</c:v>
                </c:pt>
                <c:pt idx="2241">
                  <c:v>ZW0151</c:v>
                </c:pt>
                <c:pt idx="2242">
                  <c:v>ZW0170</c:v>
                </c:pt>
                <c:pt idx="2243">
                  <c:v>ZW0181</c:v>
                </c:pt>
              </c:strCache>
            </c:strRef>
          </c:cat>
          <c:val>
            <c:numRef>
              <c:f>'charts-All'!$B$3:$B$2246</c:f>
              <c:numCache>
                <c:formatCode>0</c:formatCode>
                <c:ptCount val="224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12</c:v>
                </c:pt>
                <c:pt idx="7">
                  <c:v>1</c:v>
                </c:pt>
                <c:pt idx="8">
                  <c:v>12</c:v>
                </c:pt>
                <c:pt idx="9">
                  <c:v>14</c:v>
                </c:pt>
                <c:pt idx="10">
                  <c:v>11</c:v>
                </c:pt>
                <c:pt idx="11">
                  <c:v>12</c:v>
                </c:pt>
                <c:pt idx="12">
                  <c:v>1</c:v>
                </c:pt>
                <c:pt idx="13">
                  <c:v>14</c:v>
                </c:pt>
                <c:pt idx="14">
                  <c:v>1</c:v>
                </c:pt>
                <c:pt idx="15">
                  <c:v>1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12</c:v>
                </c:pt>
                <c:pt idx="20">
                  <c:v>6</c:v>
                </c:pt>
                <c:pt idx="21">
                  <c:v>17</c:v>
                </c:pt>
                <c:pt idx="22">
                  <c:v>14</c:v>
                </c:pt>
                <c:pt idx="23">
                  <c:v>14</c:v>
                </c:pt>
                <c:pt idx="24">
                  <c:v>15</c:v>
                </c:pt>
                <c:pt idx="25">
                  <c:v>6</c:v>
                </c:pt>
                <c:pt idx="26">
                  <c:v>6</c:v>
                </c:pt>
                <c:pt idx="27">
                  <c:v>11</c:v>
                </c:pt>
                <c:pt idx="28">
                  <c:v>3</c:v>
                </c:pt>
                <c:pt idx="29">
                  <c:v>12</c:v>
                </c:pt>
                <c:pt idx="30">
                  <c:v>12</c:v>
                </c:pt>
                <c:pt idx="31">
                  <c:v>10</c:v>
                </c:pt>
                <c:pt idx="32">
                  <c:v>6</c:v>
                </c:pt>
                <c:pt idx="33">
                  <c:v>4</c:v>
                </c:pt>
                <c:pt idx="34">
                  <c:v>2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  <c:pt idx="38">
                  <c:v>1</c:v>
                </c:pt>
                <c:pt idx="39">
                  <c:v>5</c:v>
                </c:pt>
                <c:pt idx="40">
                  <c:v>1</c:v>
                </c:pt>
                <c:pt idx="41">
                  <c:v>1</c:v>
                </c:pt>
                <c:pt idx="42">
                  <c:v>6</c:v>
                </c:pt>
                <c:pt idx="43">
                  <c:v>1</c:v>
                </c:pt>
                <c:pt idx="44">
                  <c:v>3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1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88</c:v>
                </c:pt>
                <c:pt idx="54">
                  <c:v>63</c:v>
                </c:pt>
                <c:pt idx="55">
                  <c:v>245</c:v>
                </c:pt>
                <c:pt idx="56">
                  <c:v>434</c:v>
                </c:pt>
                <c:pt idx="57">
                  <c:v>94</c:v>
                </c:pt>
                <c:pt idx="58">
                  <c:v>119</c:v>
                </c:pt>
                <c:pt idx="59">
                  <c:v>163</c:v>
                </c:pt>
                <c:pt idx="60">
                  <c:v>208</c:v>
                </c:pt>
                <c:pt idx="61">
                  <c:v>55</c:v>
                </c:pt>
                <c:pt idx="62">
                  <c:v>2</c:v>
                </c:pt>
                <c:pt idx="63">
                  <c:v>15</c:v>
                </c:pt>
                <c:pt idx="64">
                  <c:v>7</c:v>
                </c:pt>
                <c:pt idx="65">
                  <c:v>10</c:v>
                </c:pt>
                <c:pt idx="66">
                  <c:v>11</c:v>
                </c:pt>
                <c:pt idx="67">
                  <c:v>10</c:v>
                </c:pt>
                <c:pt idx="68">
                  <c:v>12</c:v>
                </c:pt>
                <c:pt idx="69">
                  <c:v>2</c:v>
                </c:pt>
                <c:pt idx="70">
                  <c:v>2</c:v>
                </c:pt>
                <c:pt idx="71">
                  <c:v>2</c:v>
                </c:pt>
                <c:pt idx="72">
                  <c:v>1</c:v>
                </c:pt>
                <c:pt idx="73">
                  <c:v>2</c:v>
                </c:pt>
                <c:pt idx="74">
                  <c:v>2</c:v>
                </c:pt>
                <c:pt idx="75">
                  <c:v>3</c:v>
                </c:pt>
                <c:pt idx="76">
                  <c:v>7</c:v>
                </c:pt>
                <c:pt idx="77">
                  <c:v>2</c:v>
                </c:pt>
                <c:pt idx="78">
                  <c:v>719</c:v>
                </c:pt>
                <c:pt idx="79">
                  <c:v>515</c:v>
                </c:pt>
                <c:pt idx="80">
                  <c:v>512</c:v>
                </c:pt>
                <c:pt idx="81">
                  <c:v>2</c:v>
                </c:pt>
                <c:pt idx="82">
                  <c:v>1</c:v>
                </c:pt>
                <c:pt idx="83">
                  <c:v>2</c:v>
                </c:pt>
                <c:pt idx="84">
                  <c:v>2</c:v>
                </c:pt>
                <c:pt idx="85">
                  <c:v>1762</c:v>
                </c:pt>
                <c:pt idx="86">
                  <c:v>4</c:v>
                </c:pt>
                <c:pt idx="87">
                  <c:v>1210</c:v>
                </c:pt>
                <c:pt idx="88">
                  <c:v>1758</c:v>
                </c:pt>
                <c:pt idx="89">
                  <c:v>1094</c:v>
                </c:pt>
                <c:pt idx="90">
                  <c:v>6</c:v>
                </c:pt>
                <c:pt idx="91">
                  <c:v>1614</c:v>
                </c:pt>
                <c:pt idx="92">
                  <c:v>1336</c:v>
                </c:pt>
                <c:pt idx="93">
                  <c:v>3</c:v>
                </c:pt>
                <c:pt idx="94">
                  <c:v>4</c:v>
                </c:pt>
                <c:pt idx="95">
                  <c:v>2</c:v>
                </c:pt>
                <c:pt idx="96">
                  <c:v>1</c:v>
                </c:pt>
                <c:pt idx="97">
                  <c:v>2</c:v>
                </c:pt>
                <c:pt idx="98">
                  <c:v>5</c:v>
                </c:pt>
                <c:pt idx="99">
                  <c:v>14</c:v>
                </c:pt>
                <c:pt idx="100">
                  <c:v>3</c:v>
                </c:pt>
                <c:pt idx="101">
                  <c:v>4</c:v>
                </c:pt>
                <c:pt idx="102">
                  <c:v>1332</c:v>
                </c:pt>
                <c:pt idx="103">
                  <c:v>3</c:v>
                </c:pt>
                <c:pt idx="104">
                  <c:v>4</c:v>
                </c:pt>
                <c:pt idx="105">
                  <c:v>1284</c:v>
                </c:pt>
                <c:pt idx="106">
                  <c:v>8</c:v>
                </c:pt>
                <c:pt idx="107">
                  <c:v>1189</c:v>
                </c:pt>
                <c:pt idx="108">
                  <c:v>833</c:v>
                </c:pt>
                <c:pt idx="109">
                  <c:v>361</c:v>
                </c:pt>
                <c:pt idx="110">
                  <c:v>203</c:v>
                </c:pt>
                <c:pt idx="111">
                  <c:v>67</c:v>
                </c:pt>
                <c:pt idx="112">
                  <c:v>3</c:v>
                </c:pt>
                <c:pt idx="113">
                  <c:v>352</c:v>
                </c:pt>
                <c:pt idx="114">
                  <c:v>111</c:v>
                </c:pt>
                <c:pt idx="115">
                  <c:v>99</c:v>
                </c:pt>
                <c:pt idx="116">
                  <c:v>439</c:v>
                </c:pt>
                <c:pt idx="117">
                  <c:v>63</c:v>
                </c:pt>
                <c:pt idx="118">
                  <c:v>168</c:v>
                </c:pt>
                <c:pt idx="119">
                  <c:v>422</c:v>
                </c:pt>
                <c:pt idx="120">
                  <c:v>370</c:v>
                </c:pt>
                <c:pt idx="121">
                  <c:v>19</c:v>
                </c:pt>
                <c:pt idx="122">
                  <c:v>160</c:v>
                </c:pt>
                <c:pt idx="123">
                  <c:v>1</c:v>
                </c:pt>
                <c:pt idx="124">
                  <c:v>1</c:v>
                </c:pt>
                <c:pt idx="125">
                  <c:v>6</c:v>
                </c:pt>
                <c:pt idx="126">
                  <c:v>5</c:v>
                </c:pt>
                <c:pt idx="127">
                  <c:v>2</c:v>
                </c:pt>
                <c:pt idx="128">
                  <c:v>2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2</c:v>
                </c:pt>
                <c:pt idx="134">
                  <c:v>1</c:v>
                </c:pt>
                <c:pt idx="135">
                  <c:v>2</c:v>
                </c:pt>
                <c:pt idx="136">
                  <c:v>1</c:v>
                </c:pt>
                <c:pt idx="137">
                  <c:v>2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2</c:v>
                </c:pt>
                <c:pt idx="144">
                  <c:v>2</c:v>
                </c:pt>
                <c:pt idx="145">
                  <c:v>3</c:v>
                </c:pt>
                <c:pt idx="146">
                  <c:v>1</c:v>
                </c:pt>
                <c:pt idx="147">
                  <c:v>2</c:v>
                </c:pt>
                <c:pt idx="148">
                  <c:v>13</c:v>
                </c:pt>
                <c:pt idx="149">
                  <c:v>34</c:v>
                </c:pt>
                <c:pt idx="150">
                  <c:v>6</c:v>
                </c:pt>
                <c:pt idx="151">
                  <c:v>1348</c:v>
                </c:pt>
                <c:pt idx="152">
                  <c:v>1</c:v>
                </c:pt>
                <c:pt idx="153">
                  <c:v>30</c:v>
                </c:pt>
                <c:pt idx="154">
                  <c:v>7</c:v>
                </c:pt>
                <c:pt idx="155">
                  <c:v>4</c:v>
                </c:pt>
                <c:pt idx="156">
                  <c:v>1320</c:v>
                </c:pt>
                <c:pt idx="157">
                  <c:v>19</c:v>
                </c:pt>
                <c:pt idx="158">
                  <c:v>2</c:v>
                </c:pt>
                <c:pt idx="159">
                  <c:v>860</c:v>
                </c:pt>
                <c:pt idx="160">
                  <c:v>14</c:v>
                </c:pt>
                <c:pt idx="161">
                  <c:v>5</c:v>
                </c:pt>
                <c:pt idx="162">
                  <c:v>1</c:v>
                </c:pt>
                <c:pt idx="163">
                  <c:v>1</c:v>
                </c:pt>
                <c:pt idx="164">
                  <c:v>6</c:v>
                </c:pt>
                <c:pt idx="165">
                  <c:v>41</c:v>
                </c:pt>
                <c:pt idx="166">
                  <c:v>1</c:v>
                </c:pt>
                <c:pt idx="167">
                  <c:v>1447</c:v>
                </c:pt>
                <c:pt idx="168">
                  <c:v>2</c:v>
                </c:pt>
                <c:pt idx="169">
                  <c:v>1</c:v>
                </c:pt>
                <c:pt idx="170">
                  <c:v>1129</c:v>
                </c:pt>
                <c:pt idx="171">
                  <c:v>1</c:v>
                </c:pt>
                <c:pt idx="172">
                  <c:v>2</c:v>
                </c:pt>
                <c:pt idx="173">
                  <c:v>6</c:v>
                </c:pt>
                <c:pt idx="174">
                  <c:v>7</c:v>
                </c:pt>
                <c:pt idx="175">
                  <c:v>5</c:v>
                </c:pt>
                <c:pt idx="176">
                  <c:v>1038</c:v>
                </c:pt>
                <c:pt idx="177">
                  <c:v>3</c:v>
                </c:pt>
                <c:pt idx="178">
                  <c:v>6</c:v>
                </c:pt>
                <c:pt idx="179">
                  <c:v>1</c:v>
                </c:pt>
                <c:pt idx="180">
                  <c:v>398</c:v>
                </c:pt>
                <c:pt idx="181">
                  <c:v>1</c:v>
                </c:pt>
                <c:pt idx="182">
                  <c:v>3</c:v>
                </c:pt>
                <c:pt idx="183">
                  <c:v>1</c:v>
                </c:pt>
                <c:pt idx="184">
                  <c:v>8</c:v>
                </c:pt>
                <c:pt idx="185">
                  <c:v>6</c:v>
                </c:pt>
                <c:pt idx="186">
                  <c:v>43</c:v>
                </c:pt>
                <c:pt idx="187">
                  <c:v>1</c:v>
                </c:pt>
                <c:pt idx="188">
                  <c:v>3</c:v>
                </c:pt>
                <c:pt idx="189">
                  <c:v>3</c:v>
                </c:pt>
                <c:pt idx="190">
                  <c:v>1125</c:v>
                </c:pt>
                <c:pt idx="191">
                  <c:v>13</c:v>
                </c:pt>
                <c:pt idx="192">
                  <c:v>10</c:v>
                </c:pt>
                <c:pt idx="193">
                  <c:v>1362</c:v>
                </c:pt>
                <c:pt idx="194">
                  <c:v>1</c:v>
                </c:pt>
                <c:pt idx="195">
                  <c:v>1</c:v>
                </c:pt>
                <c:pt idx="196">
                  <c:v>7</c:v>
                </c:pt>
                <c:pt idx="197">
                  <c:v>5</c:v>
                </c:pt>
                <c:pt idx="198">
                  <c:v>817</c:v>
                </c:pt>
                <c:pt idx="199">
                  <c:v>11</c:v>
                </c:pt>
                <c:pt idx="200">
                  <c:v>100</c:v>
                </c:pt>
                <c:pt idx="201">
                  <c:v>1</c:v>
                </c:pt>
                <c:pt idx="202">
                  <c:v>9</c:v>
                </c:pt>
                <c:pt idx="203">
                  <c:v>1</c:v>
                </c:pt>
                <c:pt idx="204">
                  <c:v>12</c:v>
                </c:pt>
                <c:pt idx="205">
                  <c:v>742</c:v>
                </c:pt>
                <c:pt idx="206">
                  <c:v>70</c:v>
                </c:pt>
                <c:pt idx="207">
                  <c:v>216</c:v>
                </c:pt>
                <c:pt idx="208">
                  <c:v>1</c:v>
                </c:pt>
                <c:pt idx="209">
                  <c:v>2</c:v>
                </c:pt>
                <c:pt idx="210">
                  <c:v>12</c:v>
                </c:pt>
                <c:pt idx="211">
                  <c:v>2</c:v>
                </c:pt>
                <c:pt idx="212">
                  <c:v>1844</c:v>
                </c:pt>
                <c:pt idx="213">
                  <c:v>2</c:v>
                </c:pt>
                <c:pt idx="214">
                  <c:v>6</c:v>
                </c:pt>
                <c:pt idx="215">
                  <c:v>1</c:v>
                </c:pt>
                <c:pt idx="216">
                  <c:v>40</c:v>
                </c:pt>
                <c:pt idx="217">
                  <c:v>653</c:v>
                </c:pt>
                <c:pt idx="218">
                  <c:v>1</c:v>
                </c:pt>
                <c:pt idx="219">
                  <c:v>31</c:v>
                </c:pt>
                <c:pt idx="220">
                  <c:v>54</c:v>
                </c:pt>
                <c:pt idx="221">
                  <c:v>7</c:v>
                </c:pt>
                <c:pt idx="222">
                  <c:v>1</c:v>
                </c:pt>
                <c:pt idx="223">
                  <c:v>1</c:v>
                </c:pt>
                <c:pt idx="224">
                  <c:v>1432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7</c:v>
                </c:pt>
                <c:pt idx="229">
                  <c:v>7</c:v>
                </c:pt>
                <c:pt idx="230">
                  <c:v>1</c:v>
                </c:pt>
                <c:pt idx="231">
                  <c:v>925</c:v>
                </c:pt>
                <c:pt idx="232">
                  <c:v>1</c:v>
                </c:pt>
                <c:pt idx="233">
                  <c:v>371</c:v>
                </c:pt>
                <c:pt idx="234">
                  <c:v>11</c:v>
                </c:pt>
                <c:pt idx="235">
                  <c:v>12</c:v>
                </c:pt>
                <c:pt idx="236">
                  <c:v>1184</c:v>
                </c:pt>
                <c:pt idx="237">
                  <c:v>1</c:v>
                </c:pt>
                <c:pt idx="238">
                  <c:v>5</c:v>
                </c:pt>
                <c:pt idx="239">
                  <c:v>19</c:v>
                </c:pt>
                <c:pt idx="240">
                  <c:v>33</c:v>
                </c:pt>
                <c:pt idx="241">
                  <c:v>5</c:v>
                </c:pt>
                <c:pt idx="242">
                  <c:v>1</c:v>
                </c:pt>
                <c:pt idx="243">
                  <c:v>1465</c:v>
                </c:pt>
                <c:pt idx="244">
                  <c:v>1</c:v>
                </c:pt>
                <c:pt idx="245">
                  <c:v>5</c:v>
                </c:pt>
                <c:pt idx="246">
                  <c:v>1047</c:v>
                </c:pt>
                <c:pt idx="247">
                  <c:v>17</c:v>
                </c:pt>
                <c:pt idx="248">
                  <c:v>99</c:v>
                </c:pt>
                <c:pt idx="249">
                  <c:v>2</c:v>
                </c:pt>
                <c:pt idx="250">
                  <c:v>20</c:v>
                </c:pt>
                <c:pt idx="251">
                  <c:v>2</c:v>
                </c:pt>
                <c:pt idx="252">
                  <c:v>2564</c:v>
                </c:pt>
                <c:pt idx="253">
                  <c:v>3</c:v>
                </c:pt>
                <c:pt idx="254">
                  <c:v>1</c:v>
                </c:pt>
                <c:pt idx="255">
                  <c:v>66</c:v>
                </c:pt>
                <c:pt idx="256">
                  <c:v>9</c:v>
                </c:pt>
                <c:pt idx="257">
                  <c:v>1</c:v>
                </c:pt>
                <c:pt idx="258">
                  <c:v>1</c:v>
                </c:pt>
                <c:pt idx="259">
                  <c:v>2</c:v>
                </c:pt>
                <c:pt idx="260">
                  <c:v>3</c:v>
                </c:pt>
                <c:pt idx="261">
                  <c:v>1</c:v>
                </c:pt>
                <c:pt idx="262">
                  <c:v>1</c:v>
                </c:pt>
                <c:pt idx="263">
                  <c:v>742</c:v>
                </c:pt>
                <c:pt idx="264">
                  <c:v>4</c:v>
                </c:pt>
                <c:pt idx="265">
                  <c:v>2</c:v>
                </c:pt>
                <c:pt idx="266">
                  <c:v>783</c:v>
                </c:pt>
                <c:pt idx="267">
                  <c:v>1</c:v>
                </c:pt>
                <c:pt idx="268">
                  <c:v>19</c:v>
                </c:pt>
                <c:pt idx="269">
                  <c:v>1</c:v>
                </c:pt>
                <c:pt idx="270">
                  <c:v>3</c:v>
                </c:pt>
                <c:pt idx="271">
                  <c:v>4</c:v>
                </c:pt>
                <c:pt idx="272">
                  <c:v>808</c:v>
                </c:pt>
                <c:pt idx="273">
                  <c:v>1</c:v>
                </c:pt>
                <c:pt idx="274">
                  <c:v>324</c:v>
                </c:pt>
                <c:pt idx="275">
                  <c:v>1</c:v>
                </c:pt>
                <c:pt idx="276">
                  <c:v>15</c:v>
                </c:pt>
                <c:pt idx="277">
                  <c:v>31</c:v>
                </c:pt>
                <c:pt idx="278">
                  <c:v>9</c:v>
                </c:pt>
                <c:pt idx="279">
                  <c:v>1</c:v>
                </c:pt>
                <c:pt idx="280">
                  <c:v>1</c:v>
                </c:pt>
                <c:pt idx="281">
                  <c:v>1</c:v>
                </c:pt>
                <c:pt idx="282">
                  <c:v>2</c:v>
                </c:pt>
                <c:pt idx="283">
                  <c:v>1</c:v>
                </c:pt>
                <c:pt idx="284">
                  <c:v>3</c:v>
                </c:pt>
                <c:pt idx="285">
                  <c:v>14</c:v>
                </c:pt>
                <c:pt idx="286">
                  <c:v>1</c:v>
                </c:pt>
                <c:pt idx="287">
                  <c:v>3</c:v>
                </c:pt>
                <c:pt idx="288">
                  <c:v>1682</c:v>
                </c:pt>
                <c:pt idx="289">
                  <c:v>8</c:v>
                </c:pt>
                <c:pt idx="290">
                  <c:v>5</c:v>
                </c:pt>
                <c:pt idx="291">
                  <c:v>4</c:v>
                </c:pt>
                <c:pt idx="292">
                  <c:v>11</c:v>
                </c:pt>
                <c:pt idx="293">
                  <c:v>6</c:v>
                </c:pt>
                <c:pt idx="294">
                  <c:v>2299</c:v>
                </c:pt>
                <c:pt idx="295">
                  <c:v>1</c:v>
                </c:pt>
                <c:pt idx="296">
                  <c:v>2</c:v>
                </c:pt>
                <c:pt idx="297">
                  <c:v>2</c:v>
                </c:pt>
                <c:pt idx="298">
                  <c:v>47</c:v>
                </c:pt>
                <c:pt idx="299">
                  <c:v>3</c:v>
                </c:pt>
                <c:pt idx="300">
                  <c:v>22</c:v>
                </c:pt>
                <c:pt idx="301">
                  <c:v>35</c:v>
                </c:pt>
                <c:pt idx="302">
                  <c:v>1</c:v>
                </c:pt>
                <c:pt idx="303">
                  <c:v>17</c:v>
                </c:pt>
                <c:pt idx="304">
                  <c:v>3</c:v>
                </c:pt>
                <c:pt idx="305">
                  <c:v>29</c:v>
                </c:pt>
                <c:pt idx="306">
                  <c:v>7</c:v>
                </c:pt>
                <c:pt idx="307">
                  <c:v>1</c:v>
                </c:pt>
                <c:pt idx="308">
                  <c:v>43</c:v>
                </c:pt>
                <c:pt idx="309">
                  <c:v>4</c:v>
                </c:pt>
                <c:pt idx="310">
                  <c:v>2</c:v>
                </c:pt>
                <c:pt idx="311">
                  <c:v>1742</c:v>
                </c:pt>
                <c:pt idx="312">
                  <c:v>1</c:v>
                </c:pt>
                <c:pt idx="313">
                  <c:v>33</c:v>
                </c:pt>
                <c:pt idx="314">
                  <c:v>7</c:v>
                </c:pt>
                <c:pt idx="315">
                  <c:v>12</c:v>
                </c:pt>
                <c:pt idx="316">
                  <c:v>390</c:v>
                </c:pt>
                <c:pt idx="317">
                  <c:v>366</c:v>
                </c:pt>
                <c:pt idx="318">
                  <c:v>9</c:v>
                </c:pt>
                <c:pt idx="319">
                  <c:v>21</c:v>
                </c:pt>
                <c:pt idx="320">
                  <c:v>3994</c:v>
                </c:pt>
                <c:pt idx="321">
                  <c:v>2</c:v>
                </c:pt>
                <c:pt idx="322">
                  <c:v>34</c:v>
                </c:pt>
                <c:pt idx="323">
                  <c:v>14</c:v>
                </c:pt>
                <c:pt idx="324">
                  <c:v>14</c:v>
                </c:pt>
                <c:pt idx="325">
                  <c:v>2906</c:v>
                </c:pt>
                <c:pt idx="326">
                  <c:v>42</c:v>
                </c:pt>
                <c:pt idx="327">
                  <c:v>2</c:v>
                </c:pt>
                <c:pt idx="328">
                  <c:v>9</c:v>
                </c:pt>
                <c:pt idx="329">
                  <c:v>1727</c:v>
                </c:pt>
                <c:pt idx="330">
                  <c:v>6</c:v>
                </c:pt>
                <c:pt idx="331">
                  <c:v>29</c:v>
                </c:pt>
                <c:pt idx="332">
                  <c:v>1</c:v>
                </c:pt>
                <c:pt idx="333">
                  <c:v>130</c:v>
                </c:pt>
                <c:pt idx="334">
                  <c:v>3</c:v>
                </c:pt>
                <c:pt idx="335">
                  <c:v>23</c:v>
                </c:pt>
                <c:pt idx="336">
                  <c:v>44</c:v>
                </c:pt>
                <c:pt idx="337">
                  <c:v>2</c:v>
                </c:pt>
                <c:pt idx="338">
                  <c:v>12</c:v>
                </c:pt>
                <c:pt idx="339">
                  <c:v>1438</c:v>
                </c:pt>
                <c:pt idx="340">
                  <c:v>4</c:v>
                </c:pt>
                <c:pt idx="341">
                  <c:v>1</c:v>
                </c:pt>
                <c:pt idx="342">
                  <c:v>256</c:v>
                </c:pt>
                <c:pt idx="343">
                  <c:v>8</c:v>
                </c:pt>
                <c:pt idx="344">
                  <c:v>3</c:v>
                </c:pt>
                <c:pt idx="345">
                  <c:v>13</c:v>
                </c:pt>
                <c:pt idx="346">
                  <c:v>3245</c:v>
                </c:pt>
                <c:pt idx="347">
                  <c:v>1</c:v>
                </c:pt>
                <c:pt idx="348">
                  <c:v>7</c:v>
                </c:pt>
                <c:pt idx="349">
                  <c:v>28</c:v>
                </c:pt>
                <c:pt idx="350">
                  <c:v>8</c:v>
                </c:pt>
                <c:pt idx="351">
                  <c:v>2502</c:v>
                </c:pt>
                <c:pt idx="352">
                  <c:v>2</c:v>
                </c:pt>
                <c:pt idx="353">
                  <c:v>32</c:v>
                </c:pt>
                <c:pt idx="354">
                  <c:v>1</c:v>
                </c:pt>
                <c:pt idx="355">
                  <c:v>6</c:v>
                </c:pt>
                <c:pt idx="356">
                  <c:v>55</c:v>
                </c:pt>
                <c:pt idx="357">
                  <c:v>1</c:v>
                </c:pt>
                <c:pt idx="358">
                  <c:v>1</c:v>
                </c:pt>
                <c:pt idx="359">
                  <c:v>2</c:v>
                </c:pt>
                <c:pt idx="360">
                  <c:v>52</c:v>
                </c:pt>
                <c:pt idx="361">
                  <c:v>4</c:v>
                </c:pt>
                <c:pt idx="362">
                  <c:v>3</c:v>
                </c:pt>
                <c:pt idx="363">
                  <c:v>5</c:v>
                </c:pt>
                <c:pt idx="364">
                  <c:v>1609</c:v>
                </c:pt>
                <c:pt idx="365">
                  <c:v>1</c:v>
                </c:pt>
                <c:pt idx="366">
                  <c:v>1</c:v>
                </c:pt>
                <c:pt idx="367">
                  <c:v>11</c:v>
                </c:pt>
                <c:pt idx="368">
                  <c:v>17</c:v>
                </c:pt>
                <c:pt idx="369">
                  <c:v>106</c:v>
                </c:pt>
                <c:pt idx="370">
                  <c:v>6</c:v>
                </c:pt>
                <c:pt idx="371">
                  <c:v>3</c:v>
                </c:pt>
                <c:pt idx="372">
                  <c:v>4</c:v>
                </c:pt>
                <c:pt idx="373">
                  <c:v>18</c:v>
                </c:pt>
                <c:pt idx="374">
                  <c:v>3385</c:v>
                </c:pt>
                <c:pt idx="375">
                  <c:v>1</c:v>
                </c:pt>
                <c:pt idx="376">
                  <c:v>7</c:v>
                </c:pt>
                <c:pt idx="377">
                  <c:v>1</c:v>
                </c:pt>
                <c:pt idx="378">
                  <c:v>1</c:v>
                </c:pt>
                <c:pt idx="379">
                  <c:v>36</c:v>
                </c:pt>
                <c:pt idx="380">
                  <c:v>1</c:v>
                </c:pt>
                <c:pt idx="381">
                  <c:v>3</c:v>
                </c:pt>
                <c:pt idx="382">
                  <c:v>3</c:v>
                </c:pt>
                <c:pt idx="383">
                  <c:v>10</c:v>
                </c:pt>
                <c:pt idx="384">
                  <c:v>2480</c:v>
                </c:pt>
                <c:pt idx="385">
                  <c:v>34</c:v>
                </c:pt>
                <c:pt idx="386">
                  <c:v>1</c:v>
                </c:pt>
                <c:pt idx="387">
                  <c:v>8</c:v>
                </c:pt>
                <c:pt idx="388">
                  <c:v>1</c:v>
                </c:pt>
                <c:pt idx="389">
                  <c:v>615</c:v>
                </c:pt>
                <c:pt idx="390">
                  <c:v>1</c:v>
                </c:pt>
                <c:pt idx="391">
                  <c:v>1</c:v>
                </c:pt>
                <c:pt idx="392">
                  <c:v>420</c:v>
                </c:pt>
                <c:pt idx="393">
                  <c:v>1</c:v>
                </c:pt>
                <c:pt idx="394">
                  <c:v>6</c:v>
                </c:pt>
                <c:pt idx="395">
                  <c:v>3</c:v>
                </c:pt>
                <c:pt idx="396">
                  <c:v>1568</c:v>
                </c:pt>
                <c:pt idx="397">
                  <c:v>1</c:v>
                </c:pt>
                <c:pt idx="398">
                  <c:v>5</c:v>
                </c:pt>
                <c:pt idx="399">
                  <c:v>3</c:v>
                </c:pt>
                <c:pt idx="400">
                  <c:v>2</c:v>
                </c:pt>
                <c:pt idx="401">
                  <c:v>25</c:v>
                </c:pt>
                <c:pt idx="402">
                  <c:v>1</c:v>
                </c:pt>
                <c:pt idx="403">
                  <c:v>2</c:v>
                </c:pt>
                <c:pt idx="404">
                  <c:v>1799</c:v>
                </c:pt>
                <c:pt idx="405">
                  <c:v>1</c:v>
                </c:pt>
                <c:pt idx="406">
                  <c:v>1</c:v>
                </c:pt>
                <c:pt idx="407">
                  <c:v>3</c:v>
                </c:pt>
                <c:pt idx="408">
                  <c:v>3</c:v>
                </c:pt>
                <c:pt idx="409">
                  <c:v>26</c:v>
                </c:pt>
                <c:pt idx="410">
                  <c:v>7</c:v>
                </c:pt>
                <c:pt idx="411">
                  <c:v>1</c:v>
                </c:pt>
                <c:pt idx="412">
                  <c:v>2</c:v>
                </c:pt>
                <c:pt idx="413">
                  <c:v>1</c:v>
                </c:pt>
                <c:pt idx="414">
                  <c:v>21</c:v>
                </c:pt>
                <c:pt idx="415">
                  <c:v>11</c:v>
                </c:pt>
                <c:pt idx="416">
                  <c:v>7</c:v>
                </c:pt>
                <c:pt idx="417">
                  <c:v>1205</c:v>
                </c:pt>
                <c:pt idx="418">
                  <c:v>4</c:v>
                </c:pt>
                <c:pt idx="419">
                  <c:v>12</c:v>
                </c:pt>
                <c:pt idx="420">
                  <c:v>1</c:v>
                </c:pt>
                <c:pt idx="421">
                  <c:v>691</c:v>
                </c:pt>
                <c:pt idx="422">
                  <c:v>1</c:v>
                </c:pt>
                <c:pt idx="423">
                  <c:v>3</c:v>
                </c:pt>
                <c:pt idx="424">
                  <c:v>2</c:v>
                </c:pt>
                <c:pt idx="425">
                  <c:v>2</c:v>
                </c:pt>
                <c:pt idx="426">
                  <c:v>9</c:v>
                </c:pt>
                <c:pt idx="427">
                  <c:v>1883</c:v>
                </c:pt>
                <c:pt idx="428">
                  <c:v>3</c:v>
                </c:pt>
                <c:pt idx="429">
                  <c:v>7</c:v>
                </c:pt>
                <c:pt idx="430">
                  <c:v>24</c:v>
                </c:pt>
                <c:pt idx="431">
                  <c:v>1</c:v>
                </c:pt>
                <c:pt idx="432">
                  <c:v>1</c:v>
                </c:pt>
                <c:pt idx="433">
                  <c:v>6</c:v>
                </c:pt>
                <c:pt idx="434">
                  <c:v>2</c:v>
                </c:pt>
                <c:pt idx="435">
                  <c:v>5</c:v>
                </c:pt>
                <c:pt idx="436">
                  <c:v>33</c:v>
                </c:pt>
                <c:pt idx="437">
                  <c:v>3</c:v>
                </c:pt>
                <c:pt idx="438">
                  <c:v>5</c:v>
                </c:pt>
                <c:pt idx="439">
                  <c:v>1317</c:v>
                </c:pt>
                <c:pt idx="440">
                  <c:v>8</c:v>
                </c:pt>
                <c:pt idx="441">
                  <c:v>796</c:v>
                </c:pt>
                <c:pt idx="442">
                  <c:v>306</c:v>
                </c:pt>
                <c:pt idx="443">
                  <c:v>9</c:v>
                </c:pt>
                <c:pt idx="444">
                  <c:v>349</c:v>
                </c:pt>
                <c:pt idx="445">
                  <c:v>3</c:v>
                </c:pt>
                <c:pt idx="446">
                  <c:v>1</c:v>
                </c:pt>
                <c:pt idx="447">
                  <c:v>2</c:v>
                </c:pt>
                <c:pt idx="448">
                  <c:v>1</c:v>
                </c:pt>
                <c:pt idx="449">
                  <c:v>1675</c:v>
                </c:pt>
                <c:pt idx="450">
                  <c:v>5</c:v>
                </c:pt>
                <c:pt idx="451">
                  <c:v>1</c:v>
                </c:pt>
                <c:pt idx="452">
                  <c:v>6</c:v>
                </c:pt>
                <c:pt idx="453">
                  <c:v>1</c:v>
                </c:pt>
                <c:pt idx="454">
                  <c:v>34</c:v>
                </c:pt>
                <c:pt idx="455">
                  <c:v>6</c:v>
                </c:pt>
                <c:pt idx="456">
                  <c:v>1</c:v>
                </c:pt>
                <c:pt idx="457">
                  <c:v>1061</c:v>
                </c:pt>
                <c:pt idx="458">
                  <c:v>2</c:v>
                </c:pt>
                <c:pt idx="459">
                  <c:v>1</c:v>
                </c:pt>
                <c:pt idx="460">
                  <c:v>193</c:v>
                </c:pt>
                <c:pt idx="461">
                  <c:v>3</c:v>
                </c:pt>
                <c:pt idx="462">
                  <c:v>7</c:v>
                </c:pt>
                <c:pt idx="463">
                  <c:v>29</c:v>
                </c:pt>
                <c:pt idx="464">
                  <c:v>79</c:v>
                </c:pt>
                <c:pt idx="465">
                  <c:v>1</c:v>
                </c:pt>
                <c:pt idx="466">
                  <c:v>3</c:v>
                </c:pt>
                <c:pt idx="467">
                  <c:v>3</c:v>
                </c:pt>
                <c:pt idx="468">
                  <c:v>5</c:v>
                </c:pt>
                <c:pt idx="469">
                  <c:v>1</c:v>
                </c:pt>
                <c:pt idx="470">
                  <c:v>1</c:v>
                </c:pt>
                <c:pt idx="471">
                  <c:v>8</c:v>
                </c:pt>
                <c:pt idx="472">
                  <c:v>29</c:v>
                </c:pt>
                <c:pt idx="473">
                  <c:v>14</c:v>
                </c:pt>
                <c:pt idx="474">
                  <c:v>1073</c:v>
                </c:pt>
                <c:pt idx="475">
                  <c:v>3</c:v>
                </c:pt>
                <c:pt idx="476">
                  <c:v>425</c:v>
                </c:pt>
                <c:pt idx="477">
                  <c:v>1</c:v>
                </c:pt>
                <c:pt idx="478">
                  <c:v>18</c:v>
                </c:pt>
                <c:pt idx="479">
                  <c:v>6</c:v>
                </c:pt>
                <c:pt idx="480">
                  <c:v>2</c:v>
                </c:pt>
                <c:pt idx="481">
                  <c:v>3</c:v>
                </c:pt>
                <c:pt idx="482">
                  <c:v>1</c:v>
                </c:pt>
                <c:pt idx="483">
                  <c:v>24</c:v>
                </c:pt>
                <c:pt idx="484">
                  <c:v>36</c:v>
                </c:pt>
                <c:pt idx="485">
                  <c:v>1</c:v>
                </c:pt>
                <c:pt idx="486">
                  <c:v>1205</c:v>
                </c:pt>
                <c:pt idx="487">
                  <c:v>8</c:v>
                </c:pt>
                <c:pt idx="488">
                  <c:v>1</c:v>
                </c:pt>
                <c:pt idx="489">
                  <c:v>655</c:v>
                </c:pt>
                <c:pt idx="490">
                  <c:v>15</c:v>
                </c:pt>
                <c:pt idx="491">
                  <c:v>474</c:v>
                </c:pt>
                <c:pt idx="492">
                  <c:v>5</c:v>
                </c:pt>
                <c:pt idx="493">
                  <c:v>637</c:v>
                </c:pt>
                <c:pt idx="494">
                  <c:v>6</c:v>
                </c:pt>
                <c:pt idx="495">
                  <c:v>6</c:v>
                </c:pt>
                <c:pt idx="496">
                  <c:v>8</c:v>
                </c:pt>
                <c:pt idx="497">
                  <c:v>1555</c:v>
                </c:pt>
                <c:pt idx="498">
                  <c:v>14</c:v>
                </c:pt>
                <c:pt idx="499">
                  <c:v>3</c:v>
                </c:pt>
                <c:pt idx="500">
                  <c:v>1</c:v>
                </c:pt>
                <c:pt idx="501">
                  <c:v>1</c:v>
                </c:pt>
                <c:pt idx="502">
                  <c:v>3</c:v>
                </c:pt>
                <c:pt idx="503">
                  <c:v>649</c:v>
                </c:pt>
                <c:pt idx="504">
                  <c:v>2</c:v>
                </c:pt>
                <c:pt idx="505">
                  <c:v>15</c:v>
                </c:pt>
                <c:pt idx="506">
                  <c:v>14</c:v>
                </c:pt>
                <c:pt idx="507">
                  <c:v>1</c:v>
                </c:pt>
                <c:pt idx="508">
                  <c:v>1758</c:v>
                </c:pt>
                <c:pt idx="509">
                  <c:v>1</c:v>
                </c:pt>
                <c:pt idx="510">
                  <c:v>1</c:v>
                </c:pt>
                <c:pt idx="511">
                  <c:v>23</c:v>
                </c:pt>
                <c:pt idx="512">
                  <c:v>5</c:v>
                </c:pt>
                <c:pt idx="513">
                  <c:v>487</c:v>
                </c:pt>
                <c:pt idx="514">
                  <c:v>3</c:v>
                </c:pt>
                <c:pt idx="515">
                  <c:v>13</c:v>
                </c:pt>
                <c:pt idx="516">
                  <c:v>5</c:v>
                </c:pt>
                <c:pt idx="517">
                  <c:v>1951</c:v>
                </c:pt>
                <c:pt idx="518">
                  <c:v>18</c:v>
                </c:pt>
                <c:pt idx="519">
                  <c:v>10</c:v>
                </c:pt>
                <c:pt idx="520">
                  <c:v>11</c:v>
                </c:pt>
                <c:pt idx="521">
                  <c:v>3</c:v>
                </c:pt>
                <c:pt idx="522">
                  <c:v>45</c:v>
                </c:pt>
                <c:pt idx="523">
                  <c:v>43</c:v>
                </c:pt>
                <c:pt idx="524">
                  <c:v>4</c:v>
                </c:pt>
                <c:pt idx="525">
                  <c:v>28</c:v>
                </c:pt>
                <c:pt idx="526">
                  <c:v>1</c:v>
                </c:pt>
                <c:pt idx="527">
                  <c:v>1410</c:v>
                </c:pt>
                <c:pt idx="528">
                  <c:v>22</c:v>
                </c:pt>
                <c:pt idx="529">
                  <c:v>5</c:v>
                </c:pt>
                <c:pt idx="530">
                  <c:v>1064</c:v>
                </c:pt>
                <c:pt idx="531">
                  <c:v>1</c:v>
                </c:pt>
                <c:pt idx="532">
                  <c:v>4</c:v>
                </c:pt>
                <c:pt idx="533">
                  <c:v>598</c:v>
                </c:pt>
                <c:pt idx="534">
                  <c:v>1</c:v>
                </c:pt>
                <c:pt idx="535">
                  <c:v>4</c:v>
                </c:pt>
                <c:pt idx="536">
                  <c:v>56</c:v>
                </c:pt>
                <c:pt idx="537">
                  <c:v>7</c:v>
                </c:pt>
                <c:pt idx="538">
                  <c:v>1713</c:v>
                </c:pt>
                <c:pt idx="539">
                  <c:v>2</c:v>
                </c:pt>
                <c:pt idx="540">
                  <c:v>1</c:v>
                </c:pt>
                <c:pt idx="541">
                  <c:v>10</c:v>
                </c:pt>
                <c:pt idx="542">
                  <c:v>6</c:v>
                </c:pt>
                <c:pt idx="543">
                  <c:v>3286</c:v>
                </c:pt>
                <c:pt idx="544">
                  <c:v>1</c:v>
                </c:pt>
                <c:pt idx="545">
                  <c:v>1</c:v>
                </c:pt>
                <c:pt idx="546">
                  <c:v>26</c:v>
                </c:pt>
                <c:pt idx="547">
                  <c:v>4</c:v>
                </c:pt>
                <c:pt idx="548">
                  <c:v>30</c:v>
                </c:pt>
                <c:pt idx="549">
                  <c:v>1</c:v>
                </c:pt>
                <c:pt idx="550">
                  <c:v>14</c:v>
                </c:pt>
                <c:pt idx="551">
                  <c:v>1</c:v>
                </c:pt>
                <c:pt idx="552">
                  <c:v>2</c:v>
                </c:pt>
                <c:pt idx="553">
                  <c:v>1548</c:v>
                </c:pt>
                <c:pt idx="554">
                  <c:v>14</c:v>
                </c:pt>
                <c:pt idx="555">
                  <c:v>9</c:v>
                </c:pt>
                <c:pt idx="556">
                  <c:v>3</c:v>
                </c:pt>
                <c:pt idx="557">
                  <c:v>1060</c:v>
                </c:pt>
                <c:pt idx="558">
                  <c:v>3</c:v>
                </c:pt>
                <c:pt idx="559">
                  <c:v>3</c:v>
                </c:pt>
                <c:pt idx="560">
                  <c:v>498</c:v>
                </c:pt>
                <c:pt idx="561">
                  <c:v>2</c:v>
                </c:pt>
                <c:pt idx="562">
                  <c:v>311</c:v>
                </c:pt>
                <c:pt idx="563">
                  <c:v>14</c:v>
                </c:pt>
                <c:pt idx="564">
                  <c:v>4398</c:v>
                </c:pt>
                <c:pt idx="565">
                  <c:v>41</c:v>
                </c:pt>
                <c:pt idx="566">
                  <c:v>2</c:v>
                </c:pt>
                <c:pt idx="567">
                  <c:v>2</c:v>
                </c:pt>
                <c:pt idx="568">
                  <c:v>1</c:v>
                </c:pt>
                <c:pt idx="569">
                  <c:v>6</c:v>
                </c:pt>
                <c:pt idx="570">
                  <c:v>21</c:v>
                </c:pt>
                <c:pt idx="571">
                  <c:v>53</c:v>
                </c:pt>
                <c:pt idx="572">
                  <c:v>18</c:v>
                </c:pt>
                <c:pt idx="573">
                  <c:v>1776</c:v>
                </c:pt>
                <c:pt idx="574">
                  <c:v>3</c:v>
                </c:pt>
                <c:pt idx="575">
                  <c:v>1</c:v>
                </c:pt>
                <c:pt idx="576">
                  <c:v>2</c:v>
                </c:pt>
                <c:pt idx="577">
                  <c:v>12</c:v>
                </c:pt>
                <c:pt idx="578">
                  <c:v>2</c:v>
                </c:pt>
                <c:pt idx="579">
                  <c:v>1113</c:v>
                </c:pt>
                <c:pt idx="580">
                  <c:v>1</c:v>
                </c:pt>
                <c:pt idx="581">
                  <c:v>8</c:v>
                </c:pt>
                <c:pt idx="582">
                  <c:v>649</c:v>
                </c:pt>
                <c:pt idx="583">
                  <c:v>1</c:v>
                </c:pt>
                <c:pt idx="584">
                  <c:v>4</c:v>
                </c:pt>
                <c:pt idx="585">
                  <c:v>30</c:v>
                </c:pt>
                <c:pt idx="586">
                  <c:v>2</c:v>
                </c:pt>
                <c:pt idx="587">
                  <c:v>5</c:v>
                </c:pt>
                <c:pt idx="588">
                  <c:v>8</c:v>
                </c:pt>
                <c:pt idx="589">
                  <c:v>2016</c:v>
                </c:pt>
                <c:pt idx="590">
                  <c:v>32</c:v>
                </c:pt>
                <c:pt idx="591">
                  <c:v>24</c:v>
                </c:pt>
                <c:pt idx="592">
                  <c:v>11</c:v>
                </c:pt>
                <c:pt idx="593">
                  <c:v>23</c:v>
                </c:pt>
                <c:pt idx="594">
                  <c:v>3</c:v>
                </c:pt>
                <c:pt idx="595">
                  <c:v>2</c:v>
                </c:pt>
                <c:pt idx="596">
                  <c:v>1265</c:v>
                </c:pt>
                <c:pt idx="597">
                  <c:v>3</c:v>
                </c:pt>
                <c:pt idx="598">
                  <c:v>18</c:v>
                </c:pt>
                <c:pt idx="599">
                  <c:v>11</c:v>
                </c:pt>
                <c:pt idx="600">
                  <c:v>1</c:v>
                </c:pt>
                <c:pt idx="601">
                  <c:v>4</c:v>
                </c:pt>
                <c:pt idx="602">
                  <c:v>2</c:v>
                </c:pt>
                <c:pt idx="603">
                  <c:v>7</c:v>
                </c:pt>
                <c:pt idx="604">
                  <c:v>2759</c:v>
                </c:pt>
                <c:pt idx="605">
                  <c:v>6</c:v>
                </c:pt>
                <c:pt idx="606">
                  <c:v>3</c:v>
                </c:pt>
                <c:pt idx="607">
                  <c:v>23</c:v>
                </c:pt>
                <c:pt idx="608">
                  <c:v>1</c:v>
                </c:pt>
                <c:pt idx="609">
                  <c:v>32</c:v>
                </c:pt>
                <c:pt idx="610">
                  <c:v>3</c:v>
                </c:pt>
                <c:pt idx="611">
                  <c:v>2</c:v>
                </c:pt>
                <c:pt idx="612">
                  <c:v>38</c:v>
                </c:pt>
                <c:pt idx="613">
                  <c:v>4</c:v>
                </c:pt>
                <c:pt idx="614">
                  <c:v>1266</c:v>
                </c:pt>
                <c:pt idx="615">
                  <c:v>1</c:v>
                </c:pt>
                <c:pt idx="616">
                  <c:v>12</c:v>
                </c:pt>
                <c:pt idx="617">
                  <c:v>9</c:v>
                </c:pt>
                <c:pt idx="618">
                  <c:v>18</c:v>
                </c:pt>
                <c:pt idx="619">
                  <c:v>3</c:v>
                </c:pt>
                <c:pt idx="620">
                  <c:v>746</c:v>
                </c:pt>
                <c:pt idx="621">
                  <c:v>2925</c:v>
                </c:pt>
                <c:pt idx="622">
                  <c:v>3</c:v>
                </c:pt>
                <c:pt idx="623">
                  <c:v>7</c:v>
                </c:pt>
                <c:pt idx="624">
                  <c:v>1</c:v>
                </c:pt>
                <c:pt idx="625">
                  <c:v>1</c:v>
                </c:pt>
                <c:pt idx="626">
                  <c:v>26</c:v>
                </c:pt>
                <c:pt idx="627">
                  <c:v>5</c:v>
                </c:pt>
                <c:pt idx="628">
                  <c:v>2</c:v>
                </c:pt>
                <c:pt idx="629">
                  <c:v>13</c:v>
                </c:pt>
                <c:pt idx="630">
                  <c:v>4</c:v>
                </c:pt>
                <c:pt idx="631">
                  <c:v>2</c:v>
                </c:pt>
                <c:pt idx="632">
                  <c:v>41</c:v>
                </c:pt>
                <c:pt idx="633">
                  <c:v>33</c:v>
                </c:pt>
                <c:pt idx="634">
                  <c:v>9</c:v>
                </c:pt>
                <c:pt idx="635">
                  <c:v>36</c:v>
                </c:pt>
                <c:pt idx="636">
                  <c:v>1</c:v>
                </c:pt>
                <c:pt idx="637">
                  <c:v>6</c:v>
                </c:pt>
                <c:pt idx="638">
                  <c:v>1</c:v>
                </c:pt>
                <c:pt idx="639">
                  <c:v>1</c:v>
                </c:pt>
                <c:pt idx="640">
                  <c:v>3</c:v>
                </c:pt>
                <c:pt idx="641">
                  <c:v>29</c:v>
                </c:pt>
                <c:pt idx="642">
                  <c:v>3</c:v>
                </c:pt>
                <c:pt idx="643">
                  <c:v>1598</c:v>
                </c:pt>
                <c:pt idx="644">
                  <c:v>26</c:v>
                </c:pt>
                <c:pt idx="645">
                  <c:v>974</c:v>
                </c:pt>
                <c:pt idx="646">
                  <c:v>3</c:v>
                </c:pt>
                <c:pt idx="647">
                  <c:v>7</c:v>
                </c:pt>
                <c:pt idx="648">
                  <c:v>6</c:v>
                </c:pt>
                <c:pt idx="649">
                  <c:v>7</c:v>
                </c:pt>
                <c:pt idx="650">
                  <c:v>2742</c:v>
                </c:pt>
                <c:pt idx="651">
                  <c:v>2</c:v>
                </c:pt>
                <c:pt idx="652">
                  <c:v>7</c:v>
                </c:pt>
                <c:pt idx="653">
                  <c:v>43</c:v>
                </c:pt>
                <c:pt idx="654">
                  <c:v>8</c:v>
                </c:pt>
                <c:pt idx="655">
                  <c:v>3</c:v>
                </c:pt>
                <c:pt idx="656">
                  <c:v>1857</c:v>
                </c:pt>
                <c:pt idx="657">
                  <c:v>11</c:v>
                </c:pt>
                <c:pt idx="658">
                  <c:v>7</c:v>
                </c:pt>
                <c:pt idx="659">
                  <c:v>1</c:v>
                </c:pt>
                <c:pt idx="660">
                  <c:v>44</c:v>
                </c:pt>
                <c:pt idx="661">
                  <c:v>1</c:v>
                </c:pt>
                <c:pt idx="662">
                  <c:v>1</c:v>
                </c:pt>
                <c:pt idx="663">
                  <c:v>35</c:v>
                </c:pt>
                <c:pt idx="664">
                  <c:v>1</c:v>
                </c:pt>
                <c:pt idx="665">
                  <c:v>18</c:v>
                </c:pt>
                <c:pt idx="666">
                  <c:v>3</c:v>
                </c:pt>
                <c:pt idx="667">
                  <c:v>1452</c:v>
                </c:pt>
                <c:pt idx="668">
                  <c:v>2</c:v>
                </c:pt>
                <c:pt idx="669">
                  <c:v>1</c:v>
                </c:pt>
                <c:pt idx="670">
                  <c:v>16</c:v>
                </c:pt>
                <c:pt idx="671">
                  <c:v>1096</c:v>
                </c:pt>
                <c:pt idx="672">
                  <c:v>2</c:v>
                </c:pt>
                <c:pt idx="673">
                  <c:v>1</c:v>
                </c:pt>
                <c:pt idx="674">
                  <c:v>4</c:v>
                </c:pt>
                <c:pt idx="675">
                  <c:v>7</c:v>
                </c:pt>
                <c:pt idx="676">
                  <c:v>1</c:v>
                </c:pt>
                <c:pt idx="677">
                  <c:v>16</c:v>
                </c:pt>
                <c:pt idx="678">
                  <c:v>3</c:v>
                </c:pt>
                <c:pt idx="679">
                  <c:v>11</c:v>
                </c:pt>
                <c:pt idx="680">
                  <c:v>2</c:v>
                </c:pt>
                <c:pt idx="681">
                  <c:v>11</c:v>
                </c:pt>
                <c:pt idx="682">
                  <c:v>2292</c:v>
                </c:pt>
                <c:pt idx="683">
                  <c:v>1</c:v>
                </c:pt>
                <c:pt idx="684">
                  <c:v>26</c:v>
                </c:pt>
                <c:pt idx="685">
                  <c:v>1</c:v>
                </c:pt>
                <c:pt idx="686">
                  <c:v>1</c:v>
                </c:pt>
                <c:pt idx="687">
                  <c:v>12</c:v>
                </c:pt>
                <c:pt idx="688">
                  <c:v>1715</c:v>
                </c:pt>
                <c:pt idx="689">
                  <c:v>1</c:v>
                </c:pt>
                <c:pt idx="690">
                  <c:v>3</c:v>
                </c:pt>
                <c:pt idx="691">
                  <c:v>36</c:v>
                </c:pt>
                <c:pt idx="692">
                  <c:v>32</c:v>
                </c:pt>
                <c:pt idx="693">
                  <c:v>3</c:v>
                </c:pt>
                <c:pt idx="694">
                  <c:v>70</c:v>
                </c:pt>
                <c:pt idx="695">
                  <c:v>20</c:v>
                </c:pt>
                <c:pt idx="696">
                  <c:v>1</c:v>
                </c:pt>
                <c:pt idx="697">
                  <c:v>1</c:v>
                </c:pt>
                <c:pt idx="698">
                  <c:v>11</c:v>
                </c:pt>
                <c:pt idx="699">
                  <c:v>2</c:v>
                </c:pt>
                <c:pt idx="700">
                  <c:v>932</c:v>
                </c:pt>
                <c:pt idx="701">
                  <c:v>5</c:v>
                </c:pt>
                <c:pt idx="702">
                  <c:v>3</c:v>
                </c:pt>
                <c:pt idx="703">
                  <c:v>206</c:v>
                </c:pt>
                <c:pt idx="704">
                  <c:v>1</c:v>
                </c:pt>
                <c:pt idx="705">
                  <c:v>1</c:v>
                </c:pt>
                <c:pt idx="706">
                  <c:v>210</c:v>
                </c:pt>
                <c:pt idx="707">
                  <c:v>2075</c:v>
                </c:pt>
                <c:pt idx="708">
                  <c:v>17</c:v>
                </c:pt>
                <c:pt idx="709">
                  <c:v>3</c:v>
                </c:pt>
                <c:pt idx="710">
                  <c:v>1184</c:v>
                </c:pt>
                <c:pt idx="711">
                  <c:v>7</c:v>
                </c:pt>
                <c:pt idx="712">
                  <c:v>20</c:v>
                </c:pt>
                <c:pt idx="713">
                  <c:v>1</c:v>
                </c:pt>
                <c:pt idx="714">
                  <c:v>15</c:v>
                </c:pt>
                <c:pt idx="715">
                  <c:v>561</c:v>
                </c:pt>
                <c:pt idx="716">
                  <c:v>2</c:v>
                </c:pt>
                <c:pt idx="717">
                  <c:v>1</c:v>
                </c:pt>
                <c:pt idx="718">
                  <c:v>585</c:v>
                </c:pt>
                <c:pt idx="719">
                  <c:v>1</c:v>
                </c:pt>
                <c:pt idx="720">
                  <c:v>162</c:v>
                </c:pt>
                <c:pt idx="721">
                  <c:v>1</c:v>
                </c:pt>
                <c:pt idx="722">
                  <c:v>578</c:v>
                </c:pt>
                <c:pt idx="723">
                  <c:v>1</c:v>
                </c:pt>
                <c:pt idx="724">
                  <c:v>178</c:v>
                </c:pt>
                <c:pt idx="725">
                  <c:v>1</c:v>
                </c:pt>
                <c:pt idx="726">
                  <c:v>813</c:v>
                </c:pt>
                <c:pt idx="727">
                  <c:v>1</c:v>
                </c:pt>
                <c:pt idx="728">
                  <c:v>2</c:v>
                </c:pt>
                <c:pt idx="729">
                  <c:v>21</c:v>
                </c:pt>
                <c:pt idx="730">
                  <c:v>2</c:v>
                </c:pt>
                <c:pt idx="731">
                  <c:v>17</c:v>
                </c:pt>
                <c:pt idx="732">
                  <c:v>1</c:v>
                </c:pt>
                <c:pt idx="733">
                  <c:v>1701</c:v>
                </c:pt>
                <c:pt idx="734">
                  <c:v>1</c:v>
                </c:pt>
                <c:pt idx="735">
                  <c:v>17</c:v>
                </c:pt>
                <c:pt idx="736">
                  <c:v>2</c:v>
                </c:pt>
                <c:pt idx="737">
                  <c:v>957</c:v>
                </c:pt>
                <c:pt idx="738">
                  <c:v>1</c:v>
                </c:pt>
                <c:pt idx="739">
                  <c:v>4</c:v>
                </c:pt>
                <c:pt idx="740">
                  <c:v>1</c:v>
                </c:pt>
                <c:pt idx="741">
                  <c:v>524</c:v>
                </c:pt>
                <c:pt idx="742">
                  <c:v>8</c:v>
                </c:pt>
                <c:pt idx="743">
                  <c:v>1</c:v>
                </c:pt>
                <c:pt idx="744">
                  <c:v>5</c:v>
                </c:pt>
                <c:pt idx="745">
                  <c:v>2</c:v>
                </c:pt>
                <c:pt idx="746">
                  <c:v>4</c:v>
                </c:pt>
                <c:pt idx="747">
                  <c:v>23</c:v>
                </c:pt>
                <c:pt idx="748">
                  <c:v>2</c:v>
                </c:pt>
                <c:pt idx="749">
                  <c:v>6</c:v>
                </c:pt>
                <c:pt idx="750">
                  <c:v>21</c:v>
                </c:pt>
                <c:pt idx="751">
                  <c:v>1104</c:v>
                </c:pt>
                <c:pt idx="752">
                  <c:v>9</c:v>
                </c:pt>
                <c:pt idx="753">
                  <c:v>1</c:v>
                </c:pt>
                <c:pt idx="754">
                  <c:v>2</c:v>
                </c:pt>
                <c:pt idx="755">
                  <c:v>1041</c:v>
                </c:pt>
                <c:pt idx="756">
                  <c:v>1</c:v>
                </c:pt>
                <c:pt idx="757">
                  <c:v>3</c:v>
                </c:pt>
                <c:pt idx="758">
                  <c:v>1</c:v>
                </c:pt>
                <c:pt idx="759">
                  <c:v>868</c:v>
                </c:pt>
                <c:pt idx="760">
                  <c:v>401</c:v>
                </c:pt>
                <c:pt idx="761">
                  <c:v>1</c:v>
                </c:pt>
                <c:pt idx="762">
                  <c:v>17</c:v>
                </c:pt>
                <c:pt idx="763">
                  <c:v>3</c:v>
                </c:pt>
                <c:pt idx="764">
                  <c:v>2789</c:v>
                </c:pt>
                <c:pt idx="765">
                  <c:v>3</c:v>
                </c:pt>
                <c:pt idx="766">
                  <c:v>52</c:v>
                </c:pt>
                <c:pt idx="767">
                  <c:v>13</c:v>
                </c:pt>
                <c:pt idx="768">
                  <c:v>7</c:v>
                </c:pt>
                <c:pt idx="769">
                  <c:v>4</c:v>
                </c:pt>
                <c:pt idx="770">
                  <c:v>1</c:v>
                </c:pt>
                <c:pt idx="771">
                  <c:v>19</c:v>
                </c:pt>
                <c:pt idx="772">
                  <c:v>1408</c:v>
                </c:pt>
                <c:pt idx="773">
                  <c:v>14</c:v>
                </c:pt>
                <c:pt idx="774">
                  <c:v>1003</c:v>
                </c:pt>
                <c:pt idx="775">
                  <c:v>1</c:v>
                </c:pt>
                <c:pt idx="776">
                  <c:v>474</c:v>
                </c:pt>
                <c:pt idx="777">
                  <c:v>4</c:v>
                </c:pt>
                <c:pt idx="778">
                  <c:v>3</c:v>
                </c:pt>
                <c:pt idx="779">
                  <c:v>936</c:v>
                </c:pt>
                <c:pt idx="780">
                  <c:v>1</c:v>
                </c:pt>
                <c:pt idx="781">
                  <c:v>10</c:v>
                </c:pt>
                <c:pt idx="782">
                  <c:v>5</c:v>
                </c:pt>
                <c:pt idx="783">
                  <c:v>17</c:v>
                </c:pt>
                <c:pt idx="784">
                  <c:v>8</c:v>
                </c:pt>
                <c:pt idx="785">
                  <c:v>885</c:v>
                </c:pt>
                <c:pt idx="786">
                  <c:v>14</c:v>
                </c:pt>
                <c:pt idx="787">
                  <c:v>11</c:v>
                </c:pt>
                <c:pt idx="788">
                  <c:v>6</c:v>
                </c:pt>
                <c:pt idx="789">
                  <c:v>895</c:v>
                </c:pt>
                <c:pt idx="790">
                  <c:v>180</c:v>
                </c:pt>
                <c:pt idx="791">
                  <c:v>1</c:v>
                </c:pt>
                <c:pt idx="792">
                  <c:v>230</c:v>
                </c:pt>
                <c:pt idx="793">
                  <c:v>184</c:v>
                </c:pt>
                <c:pt idx="794">
                  <c:v>3</c:v>
                </c:pt>
                <c:pt idx="795">
                  <c:v>4</c:v>
                </c:pt>
                <c:pt idx="796">
                  <c:v>8</c:v>
                </c:pt>
                <c:pt idx="797">
                  <c:v>8</c:v>
                </c:pt>
                <c:pt idx="798">
                  <c:v>5130</c:v>
                </c:pt>
                <c:pt idx="799">
                  <c:v>36</c:v>
                </c:pt>
                <c:pt idx="800">
                  <c:v>15</c:v>
                </c:pt>
                <c:pt idx="801">
                  <c:v>3</c:v>
                </c:pt>
                <c:pt idx="802">
                  <c:v>5</c:v>
                </c:pt>
                <c:pt idx="803">
                  <c:v>1</c:v>
                </c:pt>
                <c:pt idx="804">
                  <c:v>1</c:v>
                </c:pt>
                <c:pt idx="805">
                  <c:v>1</c:v>
                </c:pt>
                <c:pt idx="806">
                  <c:v>1</c:v>
                </c:pt>
                <c:pt idx="807">
                  <c:v>25</c:v>
                </c:pt>
                <c:pt idx="808">
                  <c:v>6</c:v>
                </c:pt>
                <c:pt idx="809">
                  <c:v>17</c:v>
                </c:pt>
                <c:pt idx="810">
                  <c:v>60</c:v>
                </c:pt>
                <c:pt idx="811">
                  <c:v>68</c:v>
                </c:pt>
                <c:pt idx="812">
                  <c:v>1</c:v>
                </c:pt>
                <c:pt idx="813">
                  <c:v>1</c:v>
                </c:pt>
                <c:pt idx="814">
                  <c:v>2</c:v>
                </c:pt>
                <c:pt idx="815">
                  <c:v>2</c:v>
                </c:pt>
                <c:pt idx="816">
                  <c:v>30</c:v>
                </c:pt>
                <c:pt idx="817">
                  <c:v>1704</c:v>
                </c:pt>
                <c:pt idx="818">
                  <c:v>30</c:v>
                </c:pt>
                <c:pt idx="819">
                  <c:v>8</c:v>
                </c:pt>
                <c:pt idx="820">
                  <c:v>1066</c:v>
                </c:pt>
                <c:pt idx="821">
                  <c:v>4</c:v>
                </c:pt>
                <c:pt idx="822">
                  <c:v>526</c:v>
                </c:pt>
                <c:pt idx="823">
                  <c:v>4</c:v>
                </c:pt>
                <c:pt idx="824">
                  <c:v>2</c:v>
                </c:pt>
                <c:pt idx="825">
                  <c:v>46</c:v>
                </c:pt>
                <c:pt idx="826">
                  <c:v>2</c:v>
                </c:pt>
                <c:pt idx="827">
                  <c:v>2</c:v>
                </c:pt>
                <c:pt idx="828">
                  <c:v>3</c:v>
                </c:pt>
                <c:pt idx="829">
                  <c:v>36</c:v>
                </c:pt>
                <c:pt idx="830">
                  <c:v>5</c:v>
                </c:pt>
                <c:pt idx="831">
                  <c:v>21</c:v>
                </c:pt>
                <c:pt idx="832">
                  <c:v>1</c:v>
                </c:pt>
                <c:pt idx="833">
                  <c:v>3</c:v>
                </c:pt>
                <c:pt idx="834">
                  <c:v>10</c:v>
                </c:pt>
                <c:pt idx="835">
                  <c:v>1</c:v>
                </c:pt>
                <c:pt idx="836">
                  <c:v>22</c:v>
                </c:pt>
                <c:pt idx="837">
                  <c:v>1380</c:v>
                </c:pt>
                <c:pt idx="838">
                  <c:v>3</c:v>
                </c:pt>
                <c:pt idx="839">
                  <c:v>1</c:v>
                </c:pt>
                <c:pt idx="840">
                  <c:v>4</c:v>
                </c:pt>
                <c:pt idx="841">
                  <c:v>846</c:v>
                </c:pt>
                <c:pt idx="842">
                  <c:v>1</c:v>
                </c:pt>
                <c:pt idx="843">
                  <c:v>598</c:v>
                </c:pt>
                <c:pt idx="844">
                  <c:v>9</c:v>
                </c:pt>
                <c:pt idx="845">
                  <c:v>3</c:v>
                </c:pt>
                <c:pt idx="846">
                  <c:v>19</c:v>
                </c:pt>
                <c:pt idx="847">
                  <c:v>9</c:v>
                </c:pt>
                <c:pt idx="848">
                  <c:v>2829</c:v>
                </c:pt>
                <c:pt idx="849">
                  <c:v>1</c:v>
                </c:pt>
                <c:pt idx="850">
                  <c:v>5</c:v>
                </c:pt>
                <c:pt idx="851">
                  <c:v>1</c:v>
                </c:pt>
                <c:pt idx="852">
                  <c:v>30</c:v>
                </c:pt>
                <c:pt idx="853">
                  <c:v>11</c:v>
                </c:pt>
                <c:pt idx="854">
                  <c:v>1</c:v>
                </c:pt>
                <c:pt idx="855">
                  <c:v>75</c:v>
                </c:pt>
                <c:pt idx="856">
                  <c:v>16</c:v>
                </c:pt>
                <c:pt idx="857">
                  <c:v>5</c:v>
                </c:pt>
                <c:pt idx="858">
                  <c:v>47</c:v>
                </c:pt>
                <c:pt idx="859">
                  <c:v>4</c:v>
                </c:pt>
                <c:pt idx="860">
                  <c:v>10</c:v>
                </c:pt>
                <c:pt idx="861">
                  <c:v>2529</c:v>
                </c:pt>
                <c:pt idx="862">
                  <c:v>7</c:v>
                </c:pt>
                <c:pt idx="863">
                  <c:v>2</c:v>
                </c:pt>
                <c:pt idx="864">
                  <c:v>647</c:v>
                </c:pt>
                <c:pt idx="865">
                  <c:v>2</c:v>
                </c:pt>
                <c:pt idx="866">
                  <c:v>8</c:v>
                </c:pt>
                <c:pt idx="867">
                  <c:v>1</c:v>
                </c:pt>
                <c:pt idx="868">
                  <c:v>1</c:v>
                </c:pt>
                <c:pt idx="869">
                  <c:v>15</c:v>
                </c:pt>
                <c:pt idx="870">
                  <c:v>5</c:v>
                </c:pt>
                <c:pt idx="871">
                  <c:v>2443</c:v>
                </c:pt>
                <c:pt idx="872">
                  <c:v>2</c:v>
                </c:pt>
                <c:pt idx="873">
                  <c:v>2</c:v>
                </c:pt>
                <c:pt idx="874">
                  <c:v>3</c:v>
                </c:pt>
                <c:pt idx="875">
                  <c:v>9</c:v>
                </c:pt>
                <c:pt idx="876">
                  <c:v>8</c:v>
                </c:pt>
                <c:pt idx="877">
                  <c:v>7</c:v>
                </c:pt>
                <c:pt idx="878">
                  <c:v>16</c:v>
                </c:pt>
                <c:pt idx="879">
                  <c:v>20</c:v>
                </c:pt>
                <c:pt idx="880">
                  <c:v>1</c:v>
                </c:pt>
                <c:pt idx="881">
                  <c:v>9</c:v>
                </c:pt>
                <c:pt idx="882">
                  <c:v>2623</c:v>
                </c:pt>
                <c:pt idx="883">
                  <c:v>2</c:v>
                </c:pt>
                <c:pt idx="884">
                  <c:v>1</c:v>
                </c:pt>
                <c:pt idx="885">
                  <c:v>28</c:v>
                </c:pt>
                <c:pt idx="886">
                  <c:v>1</c:v>
                </c:pt>
                <c:pt idx="887">
                  <c:v>1</c:v>
                </c:pt>
                <c:pt idx="888">
                  <c:v>1</c:v>
                </c:pt>
                <c:pt idx="889">
                  <c:v>960</c:v>
                </c:pt>
                <c:pt idx="890">
                  <c:v>1</c:v>
                </c:pt>
                <c:pt idx="891">
                  <c:v>1</c:v>
                </c:pt>
                <c:pt idx="892">
                  <c:v>2</c:v>
                </c:pt>
                <c:pt idx="893">
                  <c:v>3</c:v>
                </c:pt>
                <c:pt idx="894">
                  <c:v>3</c:v>
                </c:pt>
                <c:pt idx="895">
                  <c:v>1013</c:v>
                </c:pt>
                <c:pt idx="896">
                  <c:v>12</c:v>
                </c:pt>
                <c:pt idx="897">
                  <c:v>5</c:v>
                </c:pt>
                <c:pt idx="898">
                  <c:v>10</c:v>
                </c:pt>
                <c:pt idx="899">
                  <c:v>1</c:v>
                </c:pt>
                <c:pt idx="900">
                  <c:v>1819</c:v>
                </c:pt>
                <c:pt idx="901">
                  <c:v>4</c:v>
                </c:pt>
                <c:pt idx="902">
                  <c:v>18</c:v>
                </c:pt>
                <c:pt idx="903">
                  <c:v>2</c:v>
                </c:pt>
                <c:pt idx="904">
                  <c:v>814</c:v>
                </c:pt>
                <c:pt idx="905">
                  <c:v>1</c:v>
                </c:pt>
                <c:pt idx="906">
                  <c:v>1</c:v>
                </c:pt>
                <c:pt idx="907">
                  <c:v>1</c:v>
                </c:pt>
                <c:pt idx="908">
                  <c:v>6</c:v>
                </c:pt>
                <c:pt idx="909">
                  <c:v>1</c:v>
                </c:pt>
                <c:pt idx="910">
                  <c:v>4</c:v>
                </c:pt>
                <c:pt idx="911">
                  <c:v>5</c:v>
                </c:pt>
                <c:pt idx="912">
                  <c:v>4</c:v>
                </c:pt>
                <c:pt idx="913">
                  <c:v>15</c:v>
                </c:pt>
                <c:pt idx="914">
                  <c:v>5</c:v>
                </c:pt>
                <c:pt idx="915">
                  <c:v>2</c:v>
                </c:pt>
                <c:pt idx="916">
                  <c:v>1270</c:v>
                </c:pt>
                <c:pt idx="917">
                  <c:v>1</c:v>
                </c:pt>
                <c:pt idx="918">
                  <c:v>1</c:v>
                </c:pt>
                <c:pt idx="919">
                  <c:v>21</c:v>
                </c:pt>
                <c:pt idx="920">
                  <c:v>12</c:v>
                </c:pt>
                <c:pt idx="921">
                  <c:v>1</c:v>
                </c:pt>
                <c:pt idx="922">
                  <c:v>735</c:v>
                </c:pt>
                <c:pt idx="923">
                  <c:v>213</c:v>
                </c:pt>
                <c:pt idx="924">
                  <c:v>2</c:v>
                </c:pt>
                <c:pt idx="925">
                  <c:v>9</c:v>
                </c:pt>
                <c:pt idx="926">
                  <c:v>1</c:v>
                </c:pt>
                <c:pt idx="927">
                  <c:v>1</c:v>
                </c:pt>
                <c:pt idx="928">
                  <c:v>28</c:v>
                </c:pt>
                <c:pt idx="929">
                  <c:v>1569</c:v>
                </c:pt>
                <c:pt idx="930">
                  <c:v>12</c:v>
                </c:pt>
                <c:pt idx="931">
                  <c:v>11</c:v>
                </c:pt>
                <c:pt idx="932">
                  <c:v>988</c:v>
                </c:pt>
                <c:pt idx="933">
                  <c:v>2</c:v>
                </c:pt>
                <c:pt idx="934">
                  <c:v>805</c:v>
                </c:pt>
                <c:pt idx="935">
                  <c:v>5</c:v>
                </c:pt>
                <c:pt idx="936">
                  <c:v>2</c:v>
                </c:pt>
                <c:pt idx="937">
                  <c:v>14</c:v>
                </c:pt>
                <c:pt idx="938">
                  <c:v>1257</c:v>
                </c:pt>
                <c:pt idx="939">
                  <c:v>1</c:v>
                </c:pt>
                <c:pt idx="940">
                  <c:v>18</c:v>
                </c:pt>
                <c:pt idx="941">
                  <c:v>7</c:v>
                </c:pt>
                <c:pt idx="942">
                  <c:v>1001</c:v>
                </c:pt>
                <c:pt idx="943">
                  <c:v>2</c:v>
                </c:pt>
                <c:pt idx="944">
                  <c:v>2</c:v>
                </c:pt>
                <c:pt idx="945">
                  <c:v>773</c:v>
                </c:pt>
                <c:pt idx="946">
                  <c:v>1</c:v>
                </c:pt>
                <c:pt idx="947">
                  <c:v>9</c:v>
                </c:pt>
                <c:pt idx="948">
                  <c:v>4</c:v>
                </c:pt>
                <c:pt idx="949">
                  <c:v>3</c:v>
                </c:pt>
                <c:pt idx="950">
                  <c:v>16</c:v>
                </c:pt>
                <c:pt idx="951">
                  <c:v>3</c:v>
                </c:pt>
                <c:pt idx="952">
                  <c:v>1157</c:v>
                </c:pt>
                <c:pt idx="953">
                  <c:v>13</c:v>
                </c:pt>
                <c:pt idx="954">
                  <c:v>766</c:v>
                </c:pt>
                <c:pt idx="955">
                  <c:v>1</c:v>
                </c:pt>
                <c:pt idx="956">
                  <c:v>464</c:v>
                </c:pt>
                <c:pt idx="957">
                  <c:v>5</c:v>
                </c:pt>
                <c:pt idx="958">
                  <c:v>398</c:v>
                </c:pt>
                <c:pt idx="959">
                  <c:v>1</c:v>
                </c:pt>
                <c:pt idx="960">
                  <c:v>1</c:v>
                </c:pt>
                <c:pt idx="961">
                  <c:v>417</c:v>
                </c:pt>
                <c:pt idx="962">
                  <c:v>1</c:v>
                </c:pt>
                <c:pt idx="963">
                  <c:v>4</c:v>
                </c:pt>
                <c:pt idx="964">
                  <c:v>329</c:v>
                </c:pt>
                <c:pt idx="965">
                  <c:v>1</c:v>
                </c:pt>
                <c:pt idx="966">
                  <c:v>1232</c:v>
                </c:pt>
                <c:pt idx="967">
                  <c:v>1</c:v>
                </c:pt>
                <c:pt idx="968">
                  <c:v>4</c:v>
                </c:pt>
                <c:pt idx="969">
                  <c:v>1</c:v>
                </c:pt>
                <c:pt idx="970">
                  <c:v>1</c:v>
                </c:pt>
                <c:pt idx="971">
                  <c:v>20</c:v>
                </c:pt>
                <c:pt idx="972">
                  <c:v>29</c:v>
                </c:pt>
                <c:pt idx="973">
                  <c:v>1</c:v>
                </c:pt>
                <c:pt idx="974">
                  <c:v>1</c:v>
                </c:pt>
                <c:pt idx="975">
                  <c:v>5</c:v>
                </c:pt>
                <c:pt idx="976">
                  <c:v>4</c:v>
                </c:pt>
                <c:pt idx="977">
                  <c:v>2</c:v>
                </c:pt>
                <c:pt idx="978">
                  <c:v>1</c:v>
                </c:pt>
                <c:pt idx="979">
                  <c:v>523</c:v>
                </c:pt>
                <c:pt idx="980">
                  <c:v>3</c:v>
                </c:pt>
                <c:pt idx="981">
                  <c:v>750</c:v>
                </c:pt>
                <c:pt idx="982">
                  <c:v>5</c:v>
                </c:pt>
                <c:pt idx="983">
                  <c:v>329</c:v>
                </c:pt>
                <c:pt idx="984">
                  <c:v>7</c:v>
                </c:pt>
                <c:pt idx="985">
                  <c:v>107</c:v>
                </c:pt>
                <c:pt idx="986">
                  <c:v>1</c:v>
                </c:pt>
                <c:pt idx="987">
                  <c:v>1</c:v>
                </c:pt>
                <c:pt idx="988">
                  <c:v>174</c:v>
                </c:pt>
                <c:pt idx="989">
                  <c:v>1</c:v>
                </c:pt>
                <c:pt idx="990">
                  <c:v>3</c:v>
                </c:pt>
                <c:pt idx="991">
                  <c:v>110</c:v>
                </c:pt>
                <c:pt idx="992">
                  <c:v>609</c:v>
                </c:pt>
                <c:pt idx="993">
                  <c:v>1</c:v>
                </c:pt>
                <c:pt idx="994">
                  <c:v>9</c:v>
                </c:pt>
                <c:pt idx="995">
                  <c:v>3</c:v>
                </c:pt>
                <c:pt idx="996">
                  <c:v>3</c:v>
                </c:pt>
                <c:pt idx="997">
                  <c:v>253</c:v>
                </c:pt>
                <c:pt idx="998">
                  <c:v>404</c:v>
                </c:pt>
                <c:pt idx="999">
                  <c:v>3</c:v>
                </c:pt>
                <c:pt idx="1000">
                  <c:v>482</c:v>
                </c:pt>
                <c:pt idx="1001">
                  <c:v>5</c:v>
                </c:pt>
                <c:pt idx="1002">
                  <c:v>4</c:v>
                </c:pt>
                <c:pt idx="1003">
                  <c:v>1</c:v>
                </c:pt>
                <c:pt idx="1004">
                  <c:v>150</c:v>
                </c:pt>
                <c:pt idx="1005">
                  <c:v>234</c:v>
                </c:pt>
                <c:pt idx="1006">
                  <c:v>5</c:v>
                </c:pt>
                <c:pt idx="1007">
                  <c:v>124</c:v>
                </c:pt>
                <c:pt idx="1008">
                  <c:v>3</c:v>
                </c:pt>
                <c:pt idx="1009">
                  <c:v>185</c:v>
                </c:pt>
                <c:pt idx="1010">
                  <c:v>1</c:v>
                </c:pt>
                <c:pt idx="1011">
                  <c:v>13</c:v>
                </c:pt>
                <c:pt idx="1012">
                  <c:v>9</c:v>
                </c:pt>
                <c:pt idx="1013">
                  <c:v>4</c:v>
                </c:pt>
                <c:pt idx="1014">
                  <c:v>153</c:v>
                </c:pt>
                <c:pt idx="1015">
                  <c:v>6</c:v>
                </c:pt>
                <c:pt idx="1016">
                  <c:v>4</c:v>
                </c:pt>
                <c:pt idx="1017">
                  <c:v>2</c:v>
                </c:pt>
                <c:pt idx="1018">
                  <c:v>299</c:v>
                </c:pt>
                <c:pt idx="1019">
                  <c:v>2</c:v>
                </c:pt>
                <c:pt idx="1020">
                  <c:v>112</c:v>
                </c:pt>
                <c:pt idx="1021">
                  <c:v>1</c:v>
                </c:pt>
                <c:pt idx="1022">
                  <c:v>2</c:v>
                </c:pt>
                <c:pt idx="1023">
                  <c:v>2</c:v>
                </c:pt>
                <c:pt idx="1024">
                  <c:v>3</c:v>
                </c:pt>
                <c:pt idx="1025">
                  <c:v>3</c:v>
                </c:pt>
                <c:pt idx="1026">
                  <c:v>149</c:v>
                </c:pt>
                <c:pt idx="1027">
                  <c:v>8</c:v>
                </c:pt>
                <c:pt idx="1028">
                  <c:v>5</c:v>
                </c:pt>
                <c:pt idx="1029">
                  <c:v>81</c:v>
                </c:pt>
                <c:pt idx="1030">
                  <c:v>1</c:v>
                </c:pt>
                <c:pt idx="1031">
                  <c:v>63</c:v>
                </c:pt>
                <c:pt idx="1032">
                  <c:v>57</c:v>
                </c:pt>
                <c:pt idx="1033">
                  <c:v>40</c:v>
                </c:pt>
                <c:pt idx="1034">
                  <c:v>3</c:v>
                </c:pt>
                <c:pt idx="1035">
                  <c:v>9</c:v>
                </c:pt>
                <c:pt idx="1036">
                  <c:v>19</c:v>
                </c:pt>
                <c:pt idx="1037">
                  <c:v>4</c:v>
                </c:pt>
                <c:pt idx="1038">
                  <c:v>2</c:v>
                </c:pt>
                <c:pt idx="1039">
                  <c:v>235</c:v>
                </c:pt>
                <c:pt idx="1040">
                  <c:v>10</c:v>
                </c:pt>
                <c:pt idx="1041">
                  <c:v>3</c:v>
                </c:pt>
                <c:pt idx="1042">
                  <c:v>3</c:v>
                </c:pt>
                <c:pt idx="1043">
                  <c:v>1</c:v>
                </c:pt>
                <c:pt idx="1044">
                  <c:v>12</c:v>
                </c:pt>
                <c:pt idx="1045">
                  <c:v>650</c:v>
                </c:pt>
                <c:pt idx="1046">
                  <c:v>7</c:v>
                </c:pt>
                <c:pt idx="1047">
                  <c:v>127</c:v>
                </c:pt>
                <c:pt idx="1048">
                  <c:v>5</c:v>
                </c:pt>
                <c:pt idx="1049">
                  <c:v>1</c:v>
                </c:pt>
                <c:pt idx="1050">
                  <c:v>250</c:v>
                </c:pt>
                <c:pt idx="1051">
                  <c:v>2</c:v>
                </c:pt>
                <c:pt idx="1052">
                  <c:v>2</c:v>
                </c:pt>
                <c:pt idx="1053">
                  <c:v>1</c:v>
                </c:pt>
                <c:pt idx="1054">
                  <c:v>41</c:v>
                </c:pt>
                <c:pt idx="1055">
                  <c:v>13</c:v>
                </c:pt>
                <c:pt idx="1056">
                  <c:v>2</c:v>
                </c:pt>
                <c:pt idx="1057">
                  <c:v>1</c:v>
                </c:pt>
                <c:pt idx="1058">
                  <c:v>6</c:v>
                </c:pt>
                <c:pt idx="1059">
                  <c:v>448</c:v>
                </c:pt>
                <c:pt idx="1060">
                  <c:v>1</c:v>
                </c:pt>
                <c:pt idx="1061">
                  <c:v>6</c:v>
                </c:pt>
                <c:pt idx="1062">
                  <c:v>28</c:v>
                </c:pt>
                <c:pt idx="1063">
                  <c:v>5</c:v>
                </c:pt>
                <c:pt idx="1064">
                  <c:v>343</c:v>
                </c:pt>
                <c:pt idx="1065">
                  <c:v>1</c:v>
                </c:pt>
                <c:pt idx="1066">
                  <c:v>5</c:v>
                </c:pt>
                <c:pt idx="1067">
                  <c:v>2</c:v>
                </c:pt>
                <c:pt idx="1068">
                  <c:v>12</c:v>
                </c:pt>
                <c:pt idx="1069">
                  <c:v>3</c:v>
                </c:pt>
                <c:pt idx="1070">
                  <c:v>1</c:v>
                </c:pt>
                <c:pt idx="1071">
                  <c:v>1</c:v>
                </c:pt>
                <c:pt idx="1072">
                  <c:v>1</c:v>
                </c:pt>
                <c:pt idx="1073">
                  <c:v>1</c:v>
                </c:pt>
                <c:pt idx="1074">
                  <c:v>12</c:v>
                </c:pt>
                <c:pt idx="1075">
                  <c:v>3</c:v>
                </c:pt>
                <c:pt idx="1076">
                  <c:v>2</c:v>
                </c:pt>
                <c:pt idx="1077">
                  <c:v>1</c:v>
                </c:pt>
                <c:pt idx="1078">
                  <c:v>1</c:v>
                </c:pt>
                <c:pt idx="1079">
                  <c:v>2</c:v>
                </c:pt>
                <c:pt idx="1080">
                  <c:v>2</c:v>
                </c:pt>
                <c:pt idx="1081">
                  <c:v>1</c:v>
                </c:pt>
                <c:pt idx="1082">
                  <c:v>1</c:v>
                </c:pt>
                <c:pt idx="1083">
                  <c:v>1</c:v>
                </c:pt>
                <c:pt idx="1084">
                  <c:v>4</c:v>
                </c:pt>
                <c:pt idx="1085">
                  <c:v>2</c:v>
                </c:pt>
                <c:pt idx="1086">
                  <c:v>1</c:v>
                </c:pt>
                <c:pt idx="1087">
                  <c:v>1</c:v>
                </c:pt>
                <c:pt idx="1088">
                  <c:v>1</c:v>
                </c:pt>
                <c:pt idx="1089">
                  <c:v>1</c:v>
                </c:pt>
                <c:pt idx="1090">
                  <c:v>1</c:v>
                </c:pt>
                <c:pt idx="1091">
                  <c:v>10</c:v>
                </c:pt>
                <c:pt idx="1092">
                  <c:v>22</c:v>
                </c:pt>
                <c:pt idx="1093">
                  <c:v>1</c:v>
                </c:pt>
                <c:pt idx="1094">
                  <c:v>1</c:v>
                </c:pt>
                <c:pt idx="1095">
                  <c:v>2</c:v>
                </c:pt>
                <c:pt idx="1096">
                  <c:v>3</c:v>
                </c:pt>
                <c:pt idx="1097">
                  <c:v>2</c:v>
                </c:pt>
                <c:pt idx="1098">
                  <c:v>1</c:v>
                </c:pt>
                <c:pt idx="1099">
                  <c:v>7</c:v>
                </c:pt>
                <c:pt idx="1100">
                  <c:v>1</c:v>
                </c:pt>
                <c:pt idx="1101">
                  <c:v>1</c:v>
                </c:pt>
                <c:pt idx="1102">
                  <c:v>1</c:v>
                </c:pt>
                <c:pt idx="1103">
                  <c:v>1</c:v>
                </c:pt>
                <c:pt idx="1104">
                  <c:v>1</c:v>
                </c:pt>
                <c:pt idx="1105">
                  <c:v>1</c:v>
                </c:pt>
                <c:pt idx="1106">
                  <c:v>1</c:v>
                </c:pt>
                <c:pt idx="1107">
                  <c:v>49</c:v>
                </c:pt>
                <c:pt idx="1108">
                  <c:v>1</c:v>
                </c:pt>
                <c:pt idx="1109">
                  <c:v>1</c:v>
                </c:pt>
                <c:pt idx="1110">
                  <c:v>1</c:v>
                </c:pt>
                <c:pt idx="1111">
                  <c:v>1</c:v>
                </c:pt>
                <c:pt idx="1112">
                  <c:v>1</c:v>
                </c:pt>
                <c:pt idx="1113">
                  <c:v>1</c:v>
                </c:pt>
                <c:pt idx="1114">
                  <c:v>2</c:v>
                </c:pt>
                <c:pt idx="1115">
                  <c:v>1</c:v>
                </c:pt>
                <c:pt idx="1116">
                  <c:v>3</c:v>
                </c:pt>
                <c:pt idx="1117">
                  <c:v>1768</c:v>
                </c:pt>
                <c:pt idx="1118">
                  <c:v>13</c:v>
                </c:pt>
                <c:pt idx="1119">
                  <c:v>1</c:v>
                </c:pt>
                <c:pt idx="1120">
                  <c:v>2</c:v>
                </c:pt>
                <c:pt idx="1121">
                  <c:v>1</c:v>
                </c:pt>
                <c:pt idx="1122">
                  <c:v>1</c:v>
                </c:pt>
                <c:pt idx="1123">
                  <c:v>1923</c:v>
                </c:pt>
                <c:pt idx="1124">
                  <c:v>21</c:v>
                </c:pt>
                <c:pt idx="1125">
                  <c:v>2</c:v>
                </c:pt>
                <c:pt idx="1126">
                  <c:v>1712</c:v>
                </c:pt>
                <c:pt idx="1127">
                  <c:v>11</c:v>
                </c:pt>
                <c:pt idx="1128">
                  <c:v>11</c:v>
                </c:pt>
                <c:pt idx="1129">
                  <c:v>8</c:v>
                </c:pt>
                <c:pt idx="1130">
                  <c:v>1177</c:v>
                </c:pt>
                <c:pt idx="1131">
                  <c:v>1</c:v>
                </c:pt>
                <c:pt idx="1132">
                  <c:v>1</c:v>
                </c:pt>
                <c:pt idx="1133">
                  <c:v>4</c:v>
                </c:pt>
                <c:pt idx="1134">
                  <c:v>1</c:v>
                </c:pt>
                <c:pt idx="1135">
                  <c:v>11</c:v>
                </c:pt>
                <c:pt idx="1136">
                  <c:v>142</c:v>
                </c:pt>
                <c:pt idx="1137">
                  <c:v>3</c:v>
                </c:pt>
                <c:pt idx="1138">
                  <c:v>1</c:v>
                </c:pt>
                <c:pt idx="1139">
                  <c:v>1743</c:v>
                </c:pt>
                <c:pt idx="1140">
                  <c:v>2</c:v>
                </c:pt>
                <c:pt idx="1141">
                  <c:v>1</c:v>
                </c:pt>
                <c:pt idx="1142">
                  <c:v>13</c:v>
                </c:pt>
                <c:pt idx="1143">
                  <c:v>13</c:v>
                </c:pt>
                <c:pt idx="1144">
                  <c:v>1661</c:v>
                </c:pt>
                <c:pt idx="1145">
                  <c:v>2</c:v>
                </c:pt>
                <c:pt idx="1146">
                  <c:v>2</c:v>
                </c:pt>
                <c:pt idx="1147">
                  <c:v>1</c:v>
                </c:pt>
                <c:pt idx="1148">
                  <c:v>23</c:v>
                </c:pt>
                <c:pt idx="1149">
                  <c:v>13</c:v>
                </c:pt>
                <c:pt idx="1150">
                  <c:v>1</c:v>
                </c:pt>
                <c:pt idx="1151">
                  <c:v>1336</c:v>
                </c:pt>
                <c:pt idx="1152">
                  <c:v>6</c:v>
                </c:pt>
                <c:pt idx="1153">
                  <c:v>5</c:v>
                </c:pt>
                <c:pt idx="1154">
                  <c:v>21</c:v>
                </c:pt>
                <c:pt idx="1155">
                  <c:v>3</c:v>
                </c:pt>
                <c:pt idx="1156">
                  <c:v>1</c:v>
                </c:pt>
                <c:pt idx="1157">
                  <c:v>15</c:v>
                </c:pt>
                <c:pt idx="1158">
                  <c:v>1</c:v>
                </c:pt>
                <c:pt idx="1159">
                  <c:v>270</c:v>
                </c:pt>
                <c:pt idx="1160">
                  <c:v>5</c:v>
                </c:pt>
                <c:pt idx="1161">
                  <c:v>106</c:v>
                </c:pt>
                <c:pt idx="1162">
                  <c:v>2</c:v>
                </c:pt>
                <c:pt idx="1163">
                  <c:v>192</c:v>
                </c:pt>
                <c:pt idx="1164">
                  <c:v>2</c:v>
                </c:pt>
                <c:pt idx="1165">
                  <c:v>1</c:v>
                </c:pt>
                <c:pt idx="1166">
                  <c:v>8</c:v>
                </c:pt>
                <c:pt idx="1167">
                  <c:v>3</c:v>
                </c:pt>
                <c:pt idx="1168">
                  <c:v>116</c:v>
                </c:pt>
                <c:pt idx="1169">
                  <c:v>2</c:v>
                </c:pt>
                <c:pt idx="1170">
                  <c:v>12</c:v>
                </c:pt>
                <c:pt idx="1171">
                  <c:v>3</c:v>
                </c:pt>
                <c:pt idx="1172">
                  <c:v>1</c:v>
                </c:pt>
                <c:pt idx="1173">
                  <c:v>1</c:v>
                </c:pt>
                <c:pt idx="1174">
                  <c:v>2</c:v>
                </c:pt>
                <c:pt idx="1175">
                  <c:v>11</c:v>
                </c:pt>
                <c:pt idx="1176">
                  <c:v>3</c:v>
                </c:pt>
                <c:pt idx="1177">
                  <c:v>3</c:v>
                </c:pt>
                <c:pt idx="1178">
                  <c:v>1</c:v>
                </c:pt>
                <c:pt idx="1179">
                  <c:v>1</c:v>
                </c:pt>
                <c:pt idx="1180">
                  <c:v>1</c:v>
                </c:pt>
                <c:pt idx="1181">
                  <c:v>3</c:v>
                </c:pt>
                <c:pt idx="1182">
                  <c:v>43</c:v>
                </c:pt>
                <c:pt idx="1183">
                  <c:v>52</c:v>
                </c:pt>
                <c:pt idx="1184">
                  <c:v>738</c:v>
                </c:pt>
                <c:pt idx="1185">
                  <c:v>3</c:v>
                </c:pt>
                <c:pt idx="1186">
                  <c:v>286</c:v>
                </c:pt>
                <c:pt idx="1187">
                  <c:v>2</c:v>
                </c:pt>
                <c:pt idx="1188">
                  <c:v>294</c:v>
                </c:pt>
                <c:pt idx="1189">
                  <c:v>461</c:v>
                </c:pt>
                <c:pt idx="1190">
                  <c:v>2</c:v>
                </c:pt>
                <c:pt idx="1191">
                  <c:v>7</c:v>
                </c:pt>
                <c:pt idx="1192">
                  <c:v>459</c:v>
                </c:pt>
                <c:pt idx="1193">
                  <c:v>825</c:v>
                </c:pt>
                <c:pt idx="1194">
                  <c:v>10</c:v>
                </c:pt>
                <c:pt idx="1195">
                  <c:v>179</c:v>
                </c:pt>
                <c:pt idx="1196">
                  <c:v>485</c:v>
                </c:pt>
                <c:pt idx="1197">
                  <c:v>1</c:v>
                </c:pt>
                <c:pt idx="1198">
                  <c:v>1</c:v>
                </c:pt>
                <c:pt idx="1199">
                  <c:v>1</c:v>
                </c:pt>
                <c:pt idx="1200">
                  <c:v>2</c:v>
                </c:pt>
                <c:pt idx="1201">
                  <c:v>18</c:v>
                </c:pt>
                <c:pt idx="1202">
                  <c:v>6</c:v>
                </c:pt>
                <c:pt idx="1203">
                  <c:v>1</c:v>
                </c:pt>
                <c:pt idx="1204">
                  <c:v>2</c:v>
                </c:pt>
                <c:pt idx="1205">
                  <c:v>1</c:v>
                </c:pt>
                <c:pt idx="1206">
                  <c:v>182</c:v>
                </c:pt>
                <c:pt idx="1207">
                  <c:v>182</c:v>
                </c:pt>
                <c:pt idx="1208">
                  <c:v>6</c:v>
                </c:pt>
                <c:pt idx="1209">
                  <c:v>29</c:v>
                </c:pt>
                <c:pt idx="1210">
                  <c:v>1</c:v>
                </c:pt>
                <c:pt idx="1211">
                  <c:v>1</c:v>
                </c:pt>
                <c:pt idx="1212">
                  <c:v>1</c:v>
                </c:pt>
                <c:pt idx="1213">
                  <c:v>1</c:v>
                </c:pt>
                <c:pt idx="1214">
                  <c:v>4</c:v>
                </c:pt>
                <c:pt idx="1215">
                  <c:v>1</c:v>
                </c:pt>
                <c:pt idx="1216">
                  <c:v>51</c:v>
                </c:pt>
                <c:pt idx="1217">
                  <c:v>8</c:v>
                </c:pt>
                <c:pt idx="1218">
                  <c:v>15</c:v>
                </c:pt>
                <c:pt idx="1219">
                  <c:v>1</c:v>
                </c:pt>
                <c:pt idx="1220">
                  <c:v>1</c:v>
                </c:pt>
                <c:pt idx="1221">
                  <c:v>1</c:v>
                </c:pt>
                <c:pt idx="1222">
                  <c:v>1</c:v>
                </c:pt>
                <c:pt idx="1223">
                  <c:v>2</c:v>
                </c:pt>
                <c:pt idx="1224">
                  <c:v>3</c:v>
                </c:pt>
                <c:pt idx="1225">
                  <c:v>3</c:v>
                </c:pt>
                <c:pt idx="1226">
                  <c:v>1</c:v>
                </c:pt>
                <c:pt idx="1227">
                  <c:v>2</c:v>
                </c:pt>
                <c:pt idx="1228">
                  <c:v>1</c:v>
                </c:pt>
                <c:pt idx="1229">
                  <c:v>1</c:v>
                </c:pt>
                <c:pt idx="1230">
                  <c:v>2</c:v>
                </c:pt>
                <c:pt idx="1231">
                  <c:v>1</c:v>
                </c:pt>
                <c:pt idx="1232">
                  <c:v>1</c:v>
                </c:pt>
                <c:pt idx="1233">
                  <c:v>1</c:v>
                </c:pt>
                <c:pt idx="1234">
                  <c:v>1</c:v>
                </c:pt>
                <c:pt idx="1235">
                  <c:v>2</c:v>
                </c:pt>
                <c:pt idx="1236">
                  <c:v>1</c:v>
                </c:pt>
                <c:pt idx="1237">
                  <c:v>1</c:v>
                </c:pt>
                <c:pt idx="1238">
                  <c:v>1</c:v>
                </c:pt>
                <c:pt idx="1239">
                  <c:v>1</c:v>
                </c:pt>
                <c:pt idx="1240">
                  <c:v>1</c:v>
                </c:pt>
                <c:pt idx="1241">
                  <c:v>1</c:v>
                </c:pt>
                <c:pt idx="1242">
                  <c:v>1</c:v>
                </c:pt>
                <c:pt idx="1243">
                  <c:v>1</c:v>
                </c:pt>
                <c:pt idx="1244">
                  <c:v>1</c:v>
                </c:pt>
                <c:pt idx="1245">
                  <c:v>1</c:v>
                </c:pt>
                <c:pt idx="1246">
                  <c:v>1</c:v>
                </c:pt>
                <c:pt idx="1247">
                  <c:v>1</c:v>
                </c:pt>
                <c:pt idx="1248">
                  <c:v>1</c:v>
                </c:pt>
                <c:pt idx="1249">
                  <c:v>1</c:v>
                </c:pt>
                <c:pt idx="1250">
                  <c:v>3</c:v>
                </c:pt>
                <c:pt idx="1251">
                  <c:v>1</c:v>
                </c:pt>
                <c:pt idx="1252">
                  <c:v>1</c:v>
                </c:pt>
                <c:pt idx="1253">
                  <c:v>69</c:v>
                </c:pt>
                <c:pt idx="1254">
                  <c:v>2</c:v>
                </c:pt>
                <c:pt idx="1255">
                  <c:v>8</c:v>
                </c:pt>
                <c:pt idx="1256">
                  <c:v>1</c:v>
                </c:pt>
                <c:pt idx="1257">
                  <c:v>1</c:v>
                </c:pt>
                <c:pt idx="1258">
                  <c:v>1</c:v>
                </c:pt>
                <c:pt idx="1259">
                  <c:v>1</c:v>
                </c:pt>
                <c:pt idx="1260">
                  <c:v>1</c:v>
                </c:pt>
                <c:pt idx="1261">
                  <c:v>2</c:v>
                </c:pt>
                <c:pt idx="1262">
                  <c:v>3</c:v>
                </c:pt>
                <c:pt idx="1263">
                  <c:v>1</c:v>
                </c:pt>
                <c:pt idx="1264">
                  <c:v>2</c:v>
                </c:pt>
                <c:pt idx="1265">
                  <c:v>2</c:v>
                </c:pt>
                <c:pt idx="1266">
                  <c:v>1</c:v>
                </c:pt>
                <c:pt idx="1267">
                  <c:v>1</c:v>
                </c:pt>
                <c:pt idx="1268">
                  <c:v>3</c:v>
                </c:pt>
                <c:pt idx="1269">
                  <c:v>2</c:v>
                </c:pt>
                <c:pt idx="1270">
                  <c:v>1</c:v>
                </c:pt>
                <c:pt idx="1271">
                  <c:v>1</c:v>
                </c:pt>
                <c:pt idx="1272">
                  <c:v>1</c:v>
                </c:pt>
                <c:pt idx="1273">
                  <c:v>7</c:v>
                </c:pt>
                <c:pt idx="1274">
                  <c:v>1</c:v>
                </c:pt>
                <c:pt idx="1275">
                  <c:v>4</c:v>
                </c:pt>
                <c:pt idx="1276">
                  <c:v>1</c:v>
                </c:pt>
                <c:pt idx="1277">
                  <c:v>4</c:v>
                </c:pt>
                <c:pt idx="1278">
                  <c:v>1</c:v>
                </c:pt>
                <c:pt idx="1279">
                  <c:v>1</c:v>
                </c:pt>
                <c:pt idx="1280">
                  <c:v>3</c:v>
                </c:pt>
                <c:pt idx="1281">
                  <c:v>2</c:v>
                </c:pt>
                <c:pt idx="1282">
                  <c:v>1</c:v>
                </c:pt>
                <c:pt idx="1283">
                  <c:v>3</c:v>
                </c:pt>
                <c:pt idx="1284">
                  <c:v>3</c:v>
                </c:pt>
                <c:pt idx="1285">
                  <c:v>3</c:v>
                </c:pt>
                <c:pt idx="1286">
                  <c:v>2</c:v>
                </c:pt>
                <c:pt idx="1287">
                  <c:v>1</c:v>
                </c:pt>
                <c:pt idx="1288">
                  <c:v>3</c:v>
                </c:pt>
                <c:pt idx="1289">
                  <c:v>1</c:v>
                </c:pt>
                <c:pt idx="1290">
                  <c:v>2</c:v>
                </c:pt>
                <c:pt idx="1291">
                  <c:v>1</c:v>
                </c:pt>
                <c:pt idx="1292">
                  <c:v>3</c:v>
                </c:pt>
                <c:pt idx="1293">
                  <c:v>2</c:v>
                </c:pt>
                <c:pt idx="1294">
                  <c:v>9</c:v>
                </c:pt>
                <c:pt idx="1295">
                  <c:v>2</c:v>
                </c:pt>
                <c:pt idx="1296">
                  <c:v>3</c:v>
                </c:pt>
                <c:pt idx="1297">
                  <c:v>1</c:v>
                </c:pt>
                <c:pt idx="1298">
                  <c:v>6</c:v>
                </c:pt>
                <c:pt idx="1299">
                  <c:v>1</c:v>
                </c:pt>
                <c:pt idx="1300">
                  <c:v>1</c:v>
                </c:pt>
                <c:pt idx="1301">
                  <c:v>1</c:v>
                </c:pt>
                <c:pt idx="1302">
                  <c:v>1</c:v>
                </c:pt>
                <c:pt idx="1303">
                  <c:v>1</c:v>
                </c:pt>
                <c:pt idx="1304">
                  <c:v>1</c:v>
                </c:pt>
                <c:pt idx="1305">
                  <c:v>1</c:v>
                </c:pt>
                <c:pt idx="1306">
                  <c:v>1</c:v>
                </c:pt>
                <c:pt idx="1307">
                  <c:v>1</c:v>
                </c:pt>
                <c:pt idx="1308">
                  <c:v>1</c:v>
                </c:pt>
                <c:pt idx="1309">
                  <c:v>1</c:v>
                </c:pt>
                <c:pt idx="1310">
                  <c:v>36</c:v>
                </c:pt>
                <c:pt idx="1311">
                  <c:v>20</c:v>
                </c:pt>
                <c:pt idx="1312">
                  <c:v>1</c:v>
                </c:pt>
                <c:pt idx="1313">
                  <c:v>9</c:v>
                </c:pt>
                <c:pt idx="1314">
                  <c:v>8</c:v>
                </c:pt>
                <c:pt idx="1315">
                  <c:v>2</c:v>
                </c:pt>
                <c:pt idx="1316">
                  <c:v>2</c:v>
                </c:pt>
                <c:pt idx="1317">
                  <c:v>3</c:v>
                </c:pt>
                <c:pt idx="1318">
                  <c:v>1</c:v>
                </c:pt>
                <c:pt idx="1319">
                  <c:v>17</c:v>
                </c:pt>
                <c:pt idx="1320">
                  <c:v>11</c:v>
                </c:pt>
                <c:pt idx="1321">
                  <c:v>9</c:v>
                </c:pt>
                <c:pt idx="1322">
                  <c:v>9</c:v>
                </c:pt>
                <c:pt idx="1323">
                  <c:v>1</c:v>
                </c:pt>
                <c:pt idx="1324">
                  <c:v>2</c:v>
                </c:pt>
                <c:pt idx="1325">
                  <c:v>1</c:v>
                </c:pt>
                <c:pt idx="1326">
                  <c:v>1</c:v>
                </c:pt>
                <c:pt idx="1327">
                  <c:v>25</c:v>
                </c:pt>
                <c:pt idx="1328">
                  <c:v>1</c:v>
                </c:pt>
                <c:pt idx="1329">
                  <c:v>13</c:v>
                </c:pt>
                <c:pt idx="1330">
                  <c:v>23</c:v>
                </c:pt>
                <c:pt idx="1331">
                  <c:v>6</c:v>
                </c:pt>
                <c:pt idx="1332">
                  <c:v>14</c:v>
                </c:pt>
                <c:pt idx="1333">
                  <c:v>18</c:v>
                </c:pt>
                <c:pt idx="1334">
                  <c:v>3</c:v>
                </c:pt>
                <c:pt idx="1335">
                  <c:v>3</c:v>
                </c:pt>
                <c:pt idx="1336">
                  <c:v>2</c:v>
                </c:pt>
                <c:pt idx="1337">
                  <c:v>1</c:v>
                </c:pt>
                <c:pt idx="1338">
                  <c:v>2</c:v>
                </c:pt>
                <c:pt idx="1339">
                  <c:v>1</c:v>
                </c:pt>
                <c:pt idx="1340">
                  <c:v>9</c:v>
                </c:pt>
                <c:pt idx="1341">
                  <c:v>3</c:v>
                </c:pt>
                <c:pt idx="1342">
                  <c:v>1</c:v>
                </c:pt>
                <c:pt idx="1343">
                  <c:v>3</c:v>
                </c:pt>
                <c:pt idx="1344">
                  <c:v>1</c:v>
                </c:pt>
                <c:pt idx="1345">
                  <c:v>1</c:v>
                </c:pt>
                <c:pt idx="1346">
                  <c:v>3</c:v>
                </c:pt>
                <c:pt idx="1347">
                  <c:v>1</c:v>
                </c:pt>
                <c:pt idx="1348">
                  <c:v>2</c:v>
                </c:pt>
                <c:pt idx="1349">
                  <c:v>2</c:v>
                </c:pt>
                <c:pt idx="1350">
                  <c:v>4</c:v>
                </c:pt>
                <c:pt idx="1351">
                  <c:v>1</c:v>
                </c:pt>
                <c:pt idx="1352">
                  <c:v>5</c:v>
                </c:pt>
                <c:pt idx="1353">
                  <c:v>1</c:v>
                </c:pt>
                <c:pt idx="1354">
                  <c:v>1</c:v>
                </c:pt>
                <c:pt idx="1355">
                  <c:v>8</c:v>
                </c:pt>
                <c:pt idx="1356">
                  <c:v>3</c:v>
                </c:pt>
                <c:pt idx="1357">
                  <c:v>6</c:v>
                </c:pt>
                <c:pt idx="1358">
                  <c:v>3</c:v>
                </c:pt>
                <c:pt idx="1359">
                  <c:v>3</c:v>
                </c:pt>
                <c:pt idx="1360">
                  <c:v>2</c:v>
                </c:pt>
                <c:pt idx="1361">
                  <c:v>3</c:v>
                </c:pt>
                <c:pt idx="1362">
                  <c:v>1</c:v>
                </c:pt>
                <c:pt idx="1363">
                  <c:v>14</c:v>
                </c:pt>
                <c:pt idx="1364">
                  <c:v>1</c:v>
                </c:pt>
                <c:pt idx="1365">
                  <c:v>2</c:v>
                </c:pt>
                <c:pt idx="1366">
                  <c:v>12</c:v>
                </c:pt>
                <c:pt idx="1367">
                  <c:v>1</c:v>
                </c:pt>
                <c:pt idx="1368">
                  <c:v>1</c:v>
                </c:pt>
                <c:pt idx="1369">
                  <c:v>1</c:v>
                </c:pt>
                <c:pt idx="1370">
                  <c:v>3</c:v>
                </c:pt>
                <c:pt idx="1371">
                  <c:v>1</c:v>
                </c:pt>
                <c:pt idx="1372">
                  <c:v>3</c:v>
                </c:pt>
                <c:pt idx="1373">
                  <c:v>3</c:v>
                </c:pt>
                <c:pt idx="1374">
                  <c:v>1</c:v>
                </c:pt>
                <c:pt idx="1375">
                  <c:v>3</c:v>
                </c:pt>
                <c:pt idx="1376">
                  <c:v>1</c:v>
                </c:pt>
                <c:pt idx="1377">
                  <c:v>7</c:v>
                </c:pt>
                <c:pt idx="1378">
                  <c:v>2231</c:v>
                </c:pt>
                <c:pt idx="1379">
                  <c:v>2</c:v>
                </c:pt>
                <c:pt idx="1380">
                  <c:v>1</c:v>
                </c:pt>
                <c:pt idx="1381">
                  <c:v>4</c:v>
                </c:pt>
                <c:pt idx="1382">
                  <c:v>5</c:v>
                </c:pt>
                <c:pt idx="1383">
                  <c:v>6</c:v>
                </c:pt>
                <c:pt idx="1384">
                  <c:v>3</c:v>
                </c:pt>
                <c:pt idx="1385">
                  <c:v>4</c:v>
                </c:pt>
                <c:pt idx="1386">
                  <c:v>5</c:v>
                </c:pt>
                <c:pt idx="1387">
                  <c:v>1</c:v>
                </c:pt>
                <c:pt idx="1388">
                  <c:v>1</c:v>
                </c:pt>
                <c:pt idx="1389">
                  <c:v>1</c:v>
                </c:pt>
                <c:pt idx="1390">
                  <c:v>2</c:v>
                </c:pt>
                <c:pt idx="1391">
                  <c:v>6</c:v>
                </c:pt>
                <c:pt idx="1392">
                  <c:v>12</c:v>
                </c:pt>
                <c:pt idx="1393">
                  <c:v>1</c:v>
                </c:pt>
                <c:pt idx="1394">
                  <c:v>3</c:v>
                </c:pt>
                <c:pt idx="1395">
                  <c:v>1858</c:v>
                </c:pt>
                <c:pt idx="1396">
                  <c:v>1652</c:v>
                </c:pt>
                <c:pt idx="1397">
                  <c:v>4</c:v>
                </c:pt>
                <c:pt idx="1398">
                  <c:v>1</c:v>
                </c:pt>
                <c:pt idx="1399">
                  <c:v>2</c:v>
                </c:pt>
                <c:pt idx="1400">
                  <c:v>1</c:v>
                </c:pt>
                <c:pt idx="1401">
                  <c:v>1</c:v>
                </c:pt>
                <c:pt idx="1402">
                  <c:v>1</c:v>
                </c:pt>
                <c:pt idx="1403">
                  <c:v>8</c:v>
                </c:pt>
                <c:pt idx="1404">
                  <c:v>3</c:v>
                </c:pt>
                <c:pt idx="1405">
                  <c:v>1</c:v>
                </c:pt>
                <c:pt idx="1406">
                  <c:v>1</c:v>
                </c:pt>
                <c:pt idx="1407">
                  <c:v>6</c:v>
                </c:pt>
                <c:pt idx="1408">
                  <c:v>3</c:v>
                </c:pt>
                <c:pt idx="1409">
                  <c:v>1</c:v>
                </c:pt>
                <c:pt idx="1410">
                  <c:v>1</c:v>
                </c:pt>
                <c:pt idx="1411">
                  <c:v>4</c:v>
                </c:pt>
                <c:pt idx="1412">
                  <c:v>2</c:v>
                </c:pt>
                <c:pt idx="1413">
                  <c:v>2</c:v>
                </c:pt>
                <c:pt idx="1414">
                  <c:v>1158</c:v>
                </c:pt>
                <c:pt idx="1415">
                  <c:v>1</c:v>
                </c:pt>
                <c:pt idx="1416">
                  <c:v>3</c:v>
                </c:pt>
                <c:pt idx="1417">
                  <c:v>7</c:v>
                </c:pt>
                <c:pt idx="1418">
                  <c:v>2656</c:v>
                </c:pt>
                <c:pt idx="1419">
                  <c:v>2</c:v>
                </c:pt>
                <c:pt idx="1420">
                  <c:v>2</c:v>
                </c:pt>
                <c:pt idx="1421">
                  <c:v>1</c:v>
                </c:pt>
                <c:pt idx="1422">
                  <c:v>1</c:v>
                </c:pt>
                <c:pt idx="1423">
                  <c:v>4</c:v>
                </c:pt>
                <c:pt idx="1424">
                  <c:v>6</c:v>
                </c:pt>
                <c:pt idx="1425">
                  <c:v>2</c:v>
                </c:pt>
                <c:pt idx="1426">
                  <c:v>6</c:v>
                </c:pt>
                <c:pt idx="1427">
                  <c:v>1</c:v>
                </c:pt>
                <c:pt idx="1428">
                  <c:v>3758</c:v>
                </c:pt>
                <c:pt idx="1429">
                  <c:v>1</c:v>
                </c:pt>
                <c:pt idx="1430">
                  <c:v>1</c:v>
                </c:pt>
                <c:pt idx="1431">
                  <c:v>2</c:v>
                </c:pt>
                <c:pt idx="1432">
                  <c:v>2</c:v>
                </c:pt>
                <c:pt idx="1433">
                  <c:v>20</c:v>
                </c:pt>
                <c:pt idx="1434">
                  <c:v>27</c:v>
                </c:pt>
                <c:pt idx="1435">
                  <c:v>2</c:v>
                </c:pt>
                <c:pt idx="1436">
                  <c:v>1</c:v>
                </c:pt>
                <c:pt idx="1437">
                  <c:v>7</c:v>
                </c:pt>
                <c:pt idx="1438">
                  <c:v>1492</c:v>
                </c:pt>
                <c:pt idx="1439">
                  <c:v>3</c:v>
                </c:pt>
                <c:pt idx="1440">
                  <c:v>1889</c:v>
                </c:pt>
                <c:pt idx="1441">
                  <c:v>3</c:v>
                </c:pt>
                <c:pt idx="1442">
                  <c:v>3</c:v>
                </c:pt>
                <c:pt idx="1443">
                  <c:v>8</c:v>
                </c:pt>
                <c:pt idx="1444">
                  <c:v>7</c:v>
                </c:pt>
                <c:pt idx="1445">
                  <c:v>3</c:v>
                </c:pt>
                <c:pt idx="1446">
                  <c:v>1</c:v>
                </c:pt>
                <c:pt idx="1447">
                  <c:v>1</c:v>
                </c:pt>
                <c:pt idx="1448">
                  <c:v>9</c:v>
                </c:pt>
                <c:pt idx="1449">
                  <c:v>3</c:v>
                </c:pt>
                <c:pt idx="1450">
                  <c:v>1</c:v>
                </c:pt>
                <c:pt idx="1451">
                  <c:v>1</c:v>
                </c:pt>
                <c:pt idx="1452">
                  <c:v>2609</c:v>
                </c:pt>
                <c:pt idx="1453">
                  <c:v>2697</c:v>
                </c:pt>
                <c:pt idx="1454">
                  <c:v>9</c:v>
                </c:pt>
                <c:pt idx="1455">
                  <c:v>5</c:v>
                </c:pt>
                <c:pt idx="1456">
                  <c:v>3</c:v>
                </c:pt>
                <c:pt idx="1457">
                  <c:v>1</c:v>
                </c:pt>
                <c:pt idx="1458">
                  <c:v>22</c:v>
                </c:pt>
                <c:pt idx="1459">
                  <c:v>20</c:v>
                </c:pt>
                <c:pt idx="1460">
                  <c:v>1</c:v>
                </c:pt>
                <c:pt idx="1461">
                  <c:v>4</c:v>
                </c:pt>
                <c:pt idx="1462">
                  <c:v>6</c:v>
                </c:pt>
                <c:pt idx="1463">
                  <c:v>1</c:v>
                </c:pt>
                <c:pt idx="1464">
                  <c:v>1</c:v>
                </c:pt>
                <c:pt idx="1465">
                  <c:v>5</c:v>
                </c:pt>
                <c:pt idx="1466">
                  <c:v>1</c:v>
                </c:pt>
                <c:pt idx="1467">
                  <c:v>2</c:v>
                </c:pt>
                <c:pt idx="1468">
                  <c:v>2</c:v>
                </c:pt>
                <c:pt idx="1469">
                  <c:v>5</c:v>
                </c:pt>
                <c:pt idx="1470">
                  <c:v>10</c:v>
                </c:pt>
                <c:pt idx="1471">
                  <c:v>11</c:v>
                </c:pt>
                <c:pt idx="1472">
                  <c:v>2496</c:v>
                </c:pt>
                <c:pt idx="1473">
                  <c:v>2768</c:v>
                </c:pt>
                <c:pt idx="1474">
                  <c:v>2183</c:v>
                </c:pt>
                <c:pt idx="1475">
                  <c:v>2273</c:v>
                </c:pt>
                <c:pt idx="1476">
                  <c:v>1</c:v>
                </c:pt>
                <c:pt idx="1477">
                  <c:v>6</c:v>
                </c:pt>
                <c:pt idx="1478">
                  <c:v>1</c:v>
                </c:pt>
                <c:pt idx="1479">
                  <c:v>3</c:v>
                </c:pt>
                <c:pt idx="1480">
                  <c:v>6</c:v>
                </c:pt>
                <c:pt idx="1481">
                  <c:v>2</c:v>
                </c:pt>
                <c:pt idx="1482">
                  <c:v>1676</c:v>
                </c:pt>
                <c:pt idx="1483">
                  <c:v>1</c:v>
                </c:pt>
                <c:pt idx="1484">
                  <c:v>3</c:v>
                </c:pt>
                <c:pt idx="1485">
                  <c:v>1</c:v>
                </c:pt>
                <c:pt idx="1486">
                  <c:v>16</c:v>
                </c:pt>
                <c:pt idx="1487">
                  <c:v>6</c:v>
                </c:pt>
                <c:pt idx="1488">
                  <c:v>6</c:v>
                </c:pt>
                <c:pt idx="1489">
                  <c:v>15</c:v>
                </c:pt>
                <c:pt idx="1490">
                  <c:v>1</c:v>
                </c:pt>
                <c:pt idx="1491">
                  <c:v>1</c:v>
                </c:pt>
                <c:pt idx="1492">
                  <c:v>7</c:v>
                </c:pt>
                <c:pt idx="1493">
                  <c:v>1</c:v>
                </c:pt>
                <c:pt idx="1494">
                  <c:v>22</c:v>
                </c:pt>
                <c:pt idx="1495">
                  <c:v>11</c:v>
                </c:pt>
                <c:pt idx="1496">
                  <c:v>12</c:v>
                </c:pt>
                <c:pt idx="1497">
                  <c:v>13</c:v>
                </c:pt>
                <c:pt idx="1498">
                  <c:v>7</c:v>
                </c:pt>
                <c:pt idx="1499">
                  <c:v>2</c:v>
                </c:pt>
                <c:pt idx="1500">
                  <c:v>5</c:v>
                </c:pt>
                <c:pt idx="1501">
                  <c:v>4</c:v>
                </c:pt>
                <c:pt idx="1502">
                  <c:v>2</c:v>
                </c:pt>
                <c:pt idx="1503">
                  <c:v>1</c:v>
                </c:pt>
                <c:pt idx="1504">
                  <c:v>2</c:v>
                </c:pt>
                <c:pt idx="1505">
                  <c:v>1</c:v>
                </c:pt>
                <c:pt idx="1506">
                  <c:v>1</c:v>
                </c:pt>
                <c:pt idx="1507">
                  <c:v>1</c:v>
                </c:pt>
                <c:pt idx="1508">
                  <c:v>1</c:v>
                </c:pt>
                <c:pt idx="1509">
                  <c:v>6</c:v>
                </c:pt>
                <c:pt idx="1510">
                  <c:v>1</c:v>
                </c:pt>
                <c:pt idx="1511">
                  <c:v>2144</c:v>
                </c:pt>
                <c:pt idx="1512">
                  <c:v>1</c:v>
                </c:pt>
                <c:pt idx="1513">
                  <c:v>1</c:v>
                </c:pt>
                <c:pt idx="1514">
                  <c:v>1</c:v>
                </c:pt>
                <c:pt idx="1515">
                  <c:v>3</c:v>
                </c:pt>
                <c:pt idx="1516">
                  <c:v>5</c:v>
                </c:pt>
                <c:pt idx="1517">
                  <c:v>1</c:v>
                </c:pt>
                <c:pt idx="1518">
                  <c:v>3</c:v>
                </c:pt>
                <c:pt idx="1519">
                  <c:v>2</c:v>
                </c:pt>
                <c:pt idx="1520">
                  <c:v>1</c:v>
                </c:pt>
                <c:pt idx="1521">
                  <c:v>17</c:v>
                </c:pt>
                <c:pt idx="1522">
                  <c:v>25</c:v>
                </c:pt>
                <c:pt idx="1523">
                  <c:v>6</c:v>
                </c:pt>
                <c:pt idx="1524">
                  <c:v>3</c:v>
                </c:pt>
                <c:pt idx="1525">
                  <c:v>3</c:v>
                </c:pt>
                <c:pt idx="1526">
                  <c:v>1</c:v>
                </c:pt>
                <c:pt idx="1527">
                  <c:v>5</c:v>
                </c:pt>
                <c:pt idx="1528">
                  <c:v>2067</c:v>
                </c:pt>
                <c:pt idx="1529">
                  <c:v>2193</c:v>
                </c:pt>
                <c:pt idx="1530">
                  <c:v>776</c:v>
                </c:pt>
                <c:pt idx="1531">
                  <c:v>1660</c:v>
                </c:pt>
                <c:pt idx="1532">
                  <c:v>1352</c:v>
                </c:pt>
                <c:pt idx="1533">
                  <c:v>1298</c:v>
                </c:pt>
                <c:pt idx="1534">
                  <c:v>1293</c:v>
                </c:pt>
                <c:pt idx="1535">
                  <c:v>94</c:v>
                </c:pt>
                <c:pt idx="1536">
                  <c:v>1657</c:v>
                </c:pt>
                <c:pt idx="1537">
                  <c:v>1</c:v>
                </c:pt>
                <c:pt idx="1538">
                  <c:v>2</c:v>
                </c:pt>
                <c:pt idx="1539">
                  <c:v>5</c:v>
                </c:pt>
                <c:pt idx="1540">
                  <c:v>5</c:v>
                </c:pt>
                <c:pt idx="1541">
                  <c:v>7</c:v>
                </c:pt>
                <c:pt idx="1542">
                  <c:v>1</c:v>
                </c:pt>
                <c:pt idx="1543">
                  <c:v>8</c:v>
                </c:pt>
                <c:pt idx="1544">
                  <c:v>1</c:v>
                </c:pt>
                <c:pt idx="1545">
                  <c:v>3</c:v>
                </c:pt>
                <c:pt idx="1546">
                  <c:v>4</c:v>
                </c:pt>
                <c:pt idx="1547">
                  <c:v>1</c:v>
                </c:pt>
                <c:pt idx="1548">
                  <c:v>9</c:v>
                </c:pt>
                <c:pt idx="1549">
                  <c:v>1</c:v>
                </c:pt>
                <c:pt idx="1550">
                  <c:v>2</c:v>
                </c:pt>
                <c:pt idx="1551">
                  <c:v>3</c:v>
                </c:pt>
                <c:pt idx="1552">
                  <c:v>39</c:v>
                </c:pt>
                <c:pt idx="1553">
                  <c:v>23</c:v>
                </c:pt>
                <c:pt idx="1554">
                  <c:v>1</c:v>
                </c:pt>
                <c:pt idx="1555">
                  <c:v>1</c:v>
                </c:pt>
                <c:pt idx="1556">
                  <c:v>8</c:v>
                </c:pt>
                <c:pt idx="1557">
                  <c:v>1</c:v>
                </c:pt>
                <c:pt idx="1558">
                  <c:v>2</c:v>
                </c:pt>
                <c:pt idx="1559">
                  <c:v>1</c:v>
                </c:pt>
                <c:pt idx="1560">
                  <c:v>2</c:v>
                </c:pt>
                <c:pt idx="1561">
                  <c:v>1</c:v>
                </c:pt>
                <c:pt idx="1562">
                  <c:v>1</c:v>
                </c:pt>
                <c:pt idx="1563">
                  <c:v>1</c:v>
                </c:pt>
                <c:pt idx="1564">
                  <c:v>7</c:v>
                </c:pt>
                <c:pt idx="1565">
                  <c:v>8</c:v>
                </c:pt>
                <c:pt idx="1566">
                  <c:v>5</c:v>
                </c:pt>
                <c:pt idx="1567">
                  <c:v>15</c:v>
                </c:pt>
                <c:pt idx="1568">
                  <c:v>9</c:v>
                </c:pt>
                <c:pt idx="1569">
                  <c:v>8</c:v>
                </c:pt>
                <c:pt idx="1570">
                  <c:v>9</c:v>
                </c:pt>
                <c:pt idx="1571">
                  <c:v>5</c:v>
                </c:pt>
                <c:pt idx="1572">
                  <c:v>2</c:v>
                </c:pt>
                <c:pt idx="1573">
                  <c:v>1</c:v>
                </c:pt>
                <c:pt idx="1574">
                  <c:v>2</c:v>
                </c:pt>
                <c:pt idx="1575">
                  <c:v>2</c:v>
                </c:pt>
                <c:pt idx="1576">
                  <c:v>10</c:v>
                </c:pt>
                <c:pt idx="1577">
                  <c:v>21</c:v>
                </c:pt>
                <c:pt idx="1578">
                  <c:v>1325</c:v>
                </c:pt>
                <c:pt idx="1579">
                  <c:v>1339</c:v>
                </c:pt>
                <c:pt idx="1580">
                  <c:v>3</c:v>
                </c:pt>
                <c:pt idx="1581">
                  <c:v>1</c:v>
                </c:pt>
                <c:pt idx="1582">
                  <c:v>2</c:v>
                </c:pt>
                <c:pt idx="1583">
                  <c:v>26</c:v>
                </c:pt>
                <c:pt idx="1584">
                  <c:v>17</c:v>
                </c:pt>
                <c:pt idx="1585">
                  <c:v>13</c:v>
                </c:pt>
                <c:pt idx="1586">
                  <c:v>11</c:v>
                </c:pt>
                <c:pt idx="1587">
                  <c:v>10</c:v>
                </c:pt>
                <c:pt idx="1588">
                  <c:v>4</c:v>
                </c:pt>
                <c:pt idx="1589">
                  <c:v>8</c:v>
                </c:pt>
                <c:pt idx="1590">
                  <c:v>6</c:v>
                </c:pt>
                <c:pt idx="1591">
                  <c:v>5</c:v>
                </c:pt>
                <c:pt idx="1592">
                  <c:v>6</c:v>
                </c:pt>
                <c:pt idx="1593">
                  <c:v>7</c:v>
                </c:pt>
                <c:pt idx="1594">
                  <c:v>5</c:v>
                </c:pt>
                <c:pt idx="1595">
                  <c:v>2</c:v>
                </c:pt>
                <c:pt idx="1596">
                  <c:v>5</c:v>
                </c:pt>
                <c:pt idx="1597">
                  <c:v>4</c:v>
                </c:pt>
                <c:pt idx="1598">
                  <c:v>4</c:v>
                </c:pt>
                <c:pt idx="1599">
                  <c:v>2</c:v>
                </c:pt>
                <c:pt idx="1600">
                  <c:v>9</c:v>
                </c:pt>
                <c:pt idx="1601">
                  <c:v>1</c:v>
                </c:pt>
                <c:pt idx="1602">
                  <c:v>1</c:v>
                </c:pt>
                <c:pt idx="1603">
                  <c:v>1</c:v>
                </c:pt>
                <c:pt idx="1604">
                  <c:v>1</c:v>
                </c:pt>
                <c:pt idx="1605">
                  <c:v>1</c:v>
                </c:pt>
                <c:pt idx="1606">
                  <c:v>2</c:v>
                </c:pt>
                <c:pt idx="1607">
                  <c:v>1</c:v>
                </c:pt>
                <c:pt idx="1608">
                  <c:v>2</c:v>
                </c:pt>
                <c:pt idx="1609">
                  <c:v>2</c:v>
                </c:pt>
                <c:pt idx="1610">
                  <c:v>11</c:v>
                </c:pt>
                <c:pt idx="1611">
                  <c:v>6</c:v>
                </c:pt>
                <c:pt idx="1612">
                  <c:v>27</c:v>
                </c:pt>
                <c:pt idx="1613">
                  <c:v>1</c:v>
                </c:pt>
                <c:pt idx="1614">
                  <c:v>1</c:v>
                </c:pt>
                <c:pt idx="1615">
                  <c:v>3</c:v>
                </c:pt>
                <c:pt idx="1616">
                  <c:v>6</c:v>
                </c:pt>
                <c:pt idx="1617">
                  <c:v>3</c:v>
                </c:pt>
                <c:pt idx="1618">
                  <c:v>15</c:v>
                </c:pt>
                <c:pt idx="1619">
                  <c:v>1</c:v>
                </c:pt>
                <c:pt idx="1620">
                  <c:v>6</c:v>
                </c:pt>
                <c:pt idx="1621">
                  <c:v>2</c:v>
                </c:pt>
                <c:pt idx="1622">
                  <c:v>3064</c:v>
                </c:pt>
                <c:pt idx="1623">
                  <c:v>1</c:v>
                </c:pt>
                <c:pt idx="1624">
                  <c:v>4</c:v>
                </c:pt>
                <c:pt idx="1625">
                  <c:v>1</c:v>
                </c:pt>
                <c:pt idx="1626">
                  <c:v>8</c:v>
                </c:pt>
                <c:pt idx="1627">
                  <c:v>3</c:v>
                </c:pt>
                <c:pt idx="1628">
                  <c:v>2</c:v>
                </c:pt>
                <c:pt idx="1629">
                  <c:v>14</c:v>
                </c:pt>
                <c:pt idx="1630">
                  <c:v>8</c:v>
                </c:pt>
                <c:pt idx="1631">
                  <c:v>5</c:v>
                </c:pt>
                <c:pt idx="1632">
                  <c:v>4</c:v>
                </c:pt>
                <c:pt idx="1633">
                  <c:v>1</c:v>
                </c:pt>
                <c:pt idx="1634">
                  <c:v>2</c:v>
                </c:pt>
                <c:pt idx="1635">
                  <c:v>2</c:v>
                </c:pt>
                <c:pt idx="1636">
                  <c:v>1</c:v>
                </c:pt>
                <c:pt idx="1637">
                  <c:v>1</c:v>
                </c:pt>
                <c:pt idx="1638">
                  <c:v>6</c:v>
                </c:pt>
                <c:pt idx="1639">
                  <c:v>10</c:v>
                </c:pt>
                <c:pt idx="1640">
                  <c:v>4</c:v>
                </c:pt>
                <c:pt idx="1641">
                  <c:v>2558</c:v>
                </c:pt>
                <c:pt idx="1642">
                  <c:v>2377</c:v>
                </c:pt>
                <c:pt idx="1643">
                  <c:v>2732</c:v>
                </c:pt>
                <c:pt idx="1644">
                  <c:v>3103</c:v>
                </c:pt>
                <c:pt idx="1645">
                  <c:v>2548</c:v>
                </c:pt>
                <c:pt idx="1646">
                  <c:v>2338</c:v>
                </c:pt>
                <c:pt idx="1647">
                  <c:v>2283</c:v>
                </c:pt>
                <c:pt idx="1648">
                  <c:v>2925</c:v>
                </c:pt>
                <c:pt idx="1649">
                  <c:v>2484</c:v>
                </c:pt>
                <c:pt idx="1650">
                  <c:v>2695</c:v>
                </c:pt>
                <c:pt idx="1651">
                  <c:v>2819</c:v>
                </c:pt>
                <c:pt idx="1652">
                  <c:v>19</c:v>
                </c:pt>
                <c:pt idx="1653">
                  <c:v>2</c:v>
                </c:pt>
                <c:pt idx="1654">
                  <c:v>1</c:v>
                </c:pt>
                <c:pt idx="1655">
                  <c:v>10</c:v>
                </c:pt>
                <c:pt idx="1656">
                  <c:v>1</c:v>
                </c:pt>
                <c:pt idx="1657">
                  <c:v>4</c:v>
                </c:pt>
                <c:pt idx="1658">
                  <c:v>3</c:v>
                </c:pt>
                <c:pt idx="1659">
                  <c:v>1</c:v>
                </c:pt>
                <c:pt idx="1660">
                  <c:v>1</c:v>
                </c:pt>
                <c:pt idx="1661">
                  <c:v>2</c:v>
                </c:pt>
                <c:pt idx="1662">
                  <c:v>2</c:v>
                </c:pt>
                <c:pt idx="1663">
                  <c:v>3</c:v>
                </c:pt>
                <c:pt idx="1664">
                  <c:v>1</c:v>
                </c:pt>
                <c:pt idx="1665">
                  <c:v>1</c:v>
                </c:pt>
                <c:pt idx="1666">
                  <c:v>3</c:v>
                </c:pt>
                <c:pt idx="1667">
                  <c:v>4</c:v>
                </c:pt>
                <c:pt idx="1668">
                  <c:v>1</c:v>
                </c:pt>
                <c:pt idx="1669">
                  <c:v>2</c:v>
                </c:pt>
                <c:pt idx="1670">
                  <c:v>7</c:v>
                </c:pt>
                <c:pt idx="1671">
                  <c:v>9</c:v>
                </c:pt>
                <c:pt idx="1672">
                  <c:v>4</c:v>
                </c:pt>
                <c:pt idx="1673">
                  <c:v>7</c:v>
                </c:pt>
                <c:pt idx="1674">
                  <c:v>1</c:v>
                </c:pt>
                <c:pt idx="1675">
                  <c:v>42</c:v>
                </c:pt>
                <c:pt idx="1676">
                  <c:v>19</c:v>
                </c:pt>
                <c:pt idx="1677">
                  <c:v>1</c:v>
                </c:pt>
                <c:pt idx="1678">
                  <c:v>1</c:v>
                </c:pt>
                <c:pt idx="1679">
                  <c:v>1</c:v>
                </c:pt>
                <c:pt idx="1680">
                  <c:v>3</c:v>
                </c:pt>
                <c:pt idx="1681">
                  <c:v>2</c:v>
                </c:pt>
                <c:pt idx="1682">
                  <c:v>25</c:v>
                </c:pt>
                <c:pt idx="1683">
                  <c:v>11</c:v>
                </c:pt>
                <c:pt idx="1684">
                  <c:v>24</c:v>
                </c:pt>
                <c:pt idx="1685">
                  <c:v>8</c:v>
                </c:pt>
                <c:pt idx="1686">
                  <c:v>14</c:v>
                </c:pt>
                <c:pt idx="1687">
                  <c:v>26</c:v>
                </c:pt>
                <c:pt idx="1688">
                  <c:v>8</c:v>
                </c:pt>
                <c:pt idx="1689">
                  <c:v>6</c:v>
                </c:pt>
                <c:pt idx="1690">
                  <c:v>5</c:v>
                </c:pt>
                <c:pt idx="1691">
                  <c:v>5</c:v>
                </c:pt>
                <c:pt idx="1692">
                  <c:v>2</c:v>
                </c:pt>
                <c:pt idx="1693">
                  <c:v>8</c:v>
                </c:pt>
                <c:pt idx="1694">
                  <c:v>1</c:v>
                </c:pt>
                <c:pt idx="1695">
                  <c:v>762</c:v>
                </c:pt>
                <c:pt idx="1696">
                  <c:v>1</c:v>
                </c:pt>
                <c:pt idx="1697">
                  <c:v>2</c:v>
                </c:pt>
                <c:pt idx="1698">
                  <c:v>1</c:v>
                </c:pt>
                <c:pt idx="1699">
                  <c:v>19</c:v>
                </c:pt>
                <c:pt idx="1700">
                  <c:v>14</c:v>
                </c:pt>
                <c:pt idx="1701">
                  <c:v>5</c:v>
                </c:pt>
                <c:pt idx="1702">
                  <c:v>2</c:v>
                </c:pt>
                <c:pt idx="1703">
                  <c:v>2</c:v>
                </c:pt>
                <c:pt idx="1704">
                  <c:v>1</c:v>
                </c:pt>
                <c:pt idx="1705">
                  <c:v>1</c:v>
                </c:pt>
                <c:pt idx="1706">
                  <c:v>23</c:v>
                </c:pt>
                <c:pt idx="1707">
                  <c:v>21</c:v>
                </c:pt>
                <c:pt idx="1708">
                  <c:v>11</c:v>
                </c:pt>
                <c:pt idx="1709">
                  <c:v>16</c:v>
                </c:pt>
                <c:pt idx="1710">
                  <c:v>26</c:v>
                </c:pt>
                <c:pt idx="1711">
                  <c:v>12</c:v>
                </c:pt>
                <c:pt idx="1712">
                  <c:v>17</c:v>
                </c:pt>
                <c:pt idx="1713">
                  <c:v>15</c:v>
                </c:pt>
                <c:pt idx="1714">
                  <c:v>3</c:v>
                </c:pt>
                <c:pt idx="1715">
                  <c:v>1</c:v>
                </c:pt>
                <c:pt idx="1716">
                  <c:v>2</c:v>
                </c:pt>
                <c:pt idx="1717">
                  <c:v>39</c:v>
                </c:pt>
                <c:pt idx="1718">
                  <c:v>1</c:v>
                </c:pt>
                <c:pt idx="1719">
                  <c:v>1</c:v>
                </c:pt>
                <c:pt idx="1720">
                  <c:v>1</c:v>
                </c:pt>
                <c:pt idx="1721">
                  <c:v>8</c:v>
                </c:pt>
                <c:pt idx="1722">
                  <c:v>3</c:v>
                </c:pt>
                <c:pt idx="1723">
                  <c:v>1</c:v>
                </c:pt>
                <c:pt idx="1724">
                  <c:v>2</c:v>
                </c:pt>
                <c:pt idx="1725">
                  <c:v>3</c:v>
                </c:pt>
                <c:pt idx="1726">
                  <c:v>3</c:v>
                </c:pt>
                <c:pt idx="1727">
                  <c:v>4</c:v>
                </c:pt>
                <c:pt idx="1728">
                  <c:v>4</c:v>
                </c:pt>
                <c:pt idx="1729">
                  <c:v>2729</c:v>
                </c:pt>
                <c:pt idx="1730">
                  <c:v>5</c:v>
                </c:pt>
                <c:pt idx="1731">
                  <c:v>2</c:v>
                </c:pt>
                <c:pt idx="1732">
                  <c:v>2</c:v>
                </c:pt>
                <c:pt idx="1733">
                  <c:v>2</c:v>
                </c:pt>
                <c:pt idx="1734">
                  <c:v>4</c:v>
                </c:pt>
                <c:pt idx="1735">
                  <c:v>3</c:v>
                </c:pt>
                <c:pt idx="1736">
                  <c:v>2244</c:v>
                </c:pt>
                <c:pt idx="1737">
                  <c:v>2375</c:v>
                </c:pt>
                <c:pt idx="1738">
                  <c:v>6</c:v>
                </c:pt>
                <c:pt idx="1739">
                  <c:v>11</c:v>
                </c:pt>
                <c:pt idx="1740">
                  <c:v>10</c:v>
                </c:pt>
                <c:pt idx="1741">
                  <c:v>1</c:v>
                </c:pt>
                <c:pt idx="1742">
                  <c:v>2</c:v>
                </c:pt>
                <c:pt idx="1743">
                  <c:v>2</c:v>
                </c:pt>
                <c:pt idx="1744">
                  <c:v>8</c:v>
                </c:pt>
                <c:pt idx="1745">
                  <c:v>2</c:v>
                </c:pt>
                <c:pt idx="1746">
                  <c:v>6</c:v>
                </c:pt>
                <c:pt idx="1747">
                  <c:v>3</c:v>
                </c:pt>
                <c:pt idx="1748">
                  <c:v>1</c:v>
                </c:pt>
                <c:pt idx="1749">
                  <c:v>9</c:v>
                </c:pt>
                <c:pt idx="1750">
                  <c:v>5</c:v>
                </c:pt>
                <c:pt idx="1751">
                  <c:v>1</c:v>
                </c:pt>
                <c:pt idx="1752">
                  <c:v>1</c:v>
                </c:pt>
                <c:pt idx="1753">
                  <c:v>1</c:v>
                </c:pt>
                <c:pt idx="1754">
                  <c:v>1</c:v>
                </c:pt>
                <c:pt idx="1755">
                  <c:v>2</c:v>
                </c:pt>
                <c:pt idx="1756">
                  <c:v>8</c:v>
                </c:pt>
                <c:pt idx="1757">
                  <c:v>2</c:v>
                </c:pt>
                <c:pt idx="1758">
                  <c:v>3</c:v>
                </c:pt>
                <c:pt idx="1759">
                  <c:v>3</c:v>
                </c:pt>
                <c:pt idx="1760">
                  <c:v>4</c:v>
                </c:pt>
                <c:pt idx="1761">
                  <c:v>7</c:v>
                </c:pt>
                <c:pt idx="1762">
                  <c:v>1</c:v>
                </c:pt>
                <c:pt idx="1763">
                  <c:v>1</c:v>
                </c:pt>
                <c:pt idx="1764">
                  <c:v>3</c:v>
                </c:pt>
                <c:pt idx="1765">
                  <c:v>6</c:v>
                </c:pt>
                <c:pt idx="1766">
                  <c:v>1</c:v>
                </c:pt>
                <c:pt idx="1767">
                  <c:v>4</c:v>
                </c:pt>
                <c:pt idx="1768">
                  <c:v>1</c:v>
                </c:pt>
                <c:pt idx="1769">
                  <c:v>5</c:v>
                </c:pt>
                <c:pt idx="1770">
                  <c:v>1</c:v>
                </c:pt>
                <c:pt idx="1771">
                  <c:v>3547</c:v>
                </c:pt>
                <c:pt idx="1772">
                  <c:v>1</c:v>
                </c:pt>
                <c:pt idx="1773">
                  <c:v>1</c:v>
                </c:pt>
                <c:pt idx="1774">
                  <c:v>1</c:v>
                </c:pt>
                <c:pt idx="1775">
                  <c:v>1</c:v>
                </c:pt>
                <c:pt idx="1776">
                  <c:v>1</c:v>
                </c:pt>
                <c:pt idx="1777">
                  <c:v>1</c:v>
                </c:pt>
                <c:pt idx="1778">
                  <c:v>1</c:v>
                </c:pt>
                <c:pt idx="1779">
                  <c:v>2</c:v>
                </c:pt>
                <c:pt idx="1780">
                  <c:v>1</c:v>
                </c:pt>
                <c:pt idx="1781">
                  <c:v>3</c:v>
                </c:pt>
                <c:pt idx="1782">
                  <c:v>2</c:v>
                </c:pt>
                <c:pt idx="1783">
                  <c:v>3</c:v>
                </c:pt>
                <c:pt idx="1784">
                  <c:v>12</c:v>
                </c:pt>
                <c:pt idx="1785">
                  <c:v>3</c:v>
                </c:pt>
                <c:pt idx="1786">
                  <c:v>3</c:v>
                </c:pt>
                <c:pt idx="1787">
                  <c:v>5</c:v>
                </c:pt>
                <c:pt idx="1788">
                  <c:v>4</c:v>
                </c:pt>
                <c:pt idx="1789">
                  <c:v>4</c:v>
                </c:pt>
                <c:pt idx="1790">
                  <c:v>3</c:v>
                </c:pt>
                <c:pt idx="1791">
                  <c:v>2</c:v>
                </c:pt>
                <c:pt idx="1792">
                  <c:v>7</c:v>
                </c:pt>
                <c:pt idx="1793">
                  <c:v>10</c:v>
                </c:pt>
                <c:pt idx="1794">
                  <c:v>2</c:v>
                </c:pt>
                <c:pt idx="1795">
                  <c:v>2</c:v>
                </c:pt>
                <c:pt idx="1796">
                  <c:v>3</c:v>
                </c:pt>
                <c:pt idx="1797">
                  <c:v>4</c:v>
                </c:pt>
                <c:pt idx="1798">
                  <c:v>2</c:v>
                </c:pt>
                <c:pt idx="1799">
                  <c:v>7</c:v>
                </c:pt>
                <c:pt idx="1800">
                  <c:v>13</c:v>
                </c:pt>
                <c:pt idx="1801">
                  <c:v>6</c:v>
                </c:pt>
                <c:pt idx="1802">
                  <c:v>10</c:v>
                </c:pt>
                <c:pt idx="1803">
                  <c:v>6</c:v>
                </c:pt>
                <c:pt idx="1804">
                  <c:v>2441</c:v>
                </c:pt>
                <c:pt idx="1805">
                  <c:v>18</c:v>
                </c:pt>
                <c:pt idx="1806">
                  <c:v>2443</c:v>
                </c:pt>
                <c:pt idx="1807">
                  <c:v>2</c:v>
                </c:pt>
                <c:pt idx="1808">
                  <c:v>2242</c:v>
                </c:pt>
                <c:pt idx="1809">
                  <c:v>1884</c:v>
                </c:pt>
                <c:pt idx="1810">
                  <c:v>2863</c:v>
                </c:pt>
                <c:pt idx="1811">
                  <c:v>2823</c:v>
                </c:pt>
                <c:pt idx="1812">
                  <c:v>2179</c:v>
                </c:pt>
                <c:pt idx="1813">
                  <c:v>2115</c:v>
                </c:pt>
                <c:pt idx="1814">
                  <c:v>1666</c:v>
                </c:pt>
                <c:pt idx="1815">
                  <c:v>2239</c:v>
                </c:pt>
                <c:pt idx="1816">
                  <c:v>19</c:v>
                </c:pt>
                <c:pt idx="1817">
                  <c:v>22</c:v>
                </c:pt>
                <c:pt idx="1818">
                  <c:v>3</c:v>
                </c:pt>
                <c:pt idx="1819">
                  <c:v>2</c:v>
                </c:pt>
                <c:pt idx="1820">
                  <c:v>7</c:v>
                </c:pt>
                <c:pt idx="1821">
                  <c:v>7</c:v>
                </c:pt>
                <c:pt idx="1822">
                  <c:v>2</c:v>
                </c:pt>
                <c:pt idx="1823">
                  <c:v>6</c:v>
                </c:pt>
                <c:pt idx="1824">
                  <c:v>1</c:v>
                </c:pt>
                <c:pt idx="1825">
                  <c:v>1</c:v>
                </c:pt>
                <c:pt idx="1826">
                  <c:v>3</c:v>
                </c:pt>
                <c:pt idx="1827">
                  <c:v>2</c:v>
                </c:pt>
                <c:pt idx="1828">
                  <c:v>8</c:v>
                </c:pt>
                <c:pt idx="1829">
                  <c:v>8</c:v>
                </c:pt>
                <c:pt idx="1830">
                  <c:v>1</c:v>
                </c:pt>
                <c:pt idx="1831">
                  <c:v>1</c:v>
                </c:pt>
                <c:pt idx="1832">
                  <c:v>3</c:v>
                </c:pt>
                <c:pt idx="1833">
                  <c:v>1</c:v>
                </c:pt>
                <c:pt idx="1834">
                  <c:v>2</c:v>
                </c:pt>
                <c:pt idx="1835">
                  <c:v>1</c:v>
                </c:pt>
                <c:pt idx="1836">
                  <c:v>3</c:v>
                </c:pt>
                <c:pt idx="1837">
                  <c:v>2</c:v>
                </c:pt>
                <c:pt idx="1838">
                  <c:v>1</c:v>
                </c:pt>
                <c:pt idx="1839">
                  <c:v>7</c:v>
                </c:pt>
                <c:pt idx="1840">
                  <c:v>11</c:v>
                </c:pt>
                <c:pt idx="1841">
                  <c:v>8</c:v>
                </c:pt>
                <c:pt idx="1842">
                  <c:v>6</c:v>
                </c:pt>
                <c:pt idx="1843">
                  <c:v>1</c:v>
                </c:pt>
                <c:pt idx="1844">
                  <c:v>4</c:v>
                </c:pt>
                <c:pt idx="1845">
                  <c:v>1</c:v>
                </c:pt>
                <c:pt idx="1846">
                  <c:v>1</c:v>
                </c:pt>
                <c:pt idx="1847">
                  <c:v>2</c:v>
                </c:pt>
                <c:pt idx="1848">
                  <c:v>1</c:v>
                </c:pt>
                <c:pt idx="1849">
                  <c:v>1</c:v>
                </c:pt>
                <c:pt idx="1850">
                  <c:v>1</c:v>
                </c:pt>
                <c:pt idx="1851">
                  <c:v>7</c:v>
                </c:pt>
                <c:pt idx="1852">
                  <c:v>3</c:v>
                </c:pt>
                <c:pt idx="1853">
                  <c:v>2</c:v>
                </c:pt>
                <c:pt idx="1854">
                  <c:v>1</c:v>
                </c:pt>
                <c:pt idx="1855">
                  <c:v>1</c:v>
                </c:pt>
                <c:pt idx="1856">
                  <c:v>3</c:v>
                </c:pt>
                <c:pt idx="1857">
                  <c:v>3</c:v>
                </c:pt>
                <c:pt idx="1858">
                  <c:v>3</c:v>
                </c:pt>
                <c:pt idx="1859">
                  <c:v>5</c:v>
                </c:pt>
                <c:pt idx="1860">
                  <c:v>1</c:v>
                </c:pt>
                <c:pt idx="1861">
                  <c:v>1</c:v>
                </c:pt>
                <c:pt idx="1862">
                  <c:v>1</c:v>
                </c:pt>
                <c:pt idx="1863">
                  <c:v>1</c:v>
                </c:pt>
                <c:pt idx="1864">
                  <c:v>8</c:v>
                </c:pt>
                <c:pt idx="1865">
                  <c:v>1</c:v>
                </c:pt>
                <c:pt idx="1866">
                  <c:v>13</c:v>
                </c:pt>
                <c:pt idx="1867">
                  <c:v>3</c:v>
                </c:pt>
                <c:pt idx="1868">
                  <c:v>4</c:v>
                </c:pt>
                <c:pt idx="1869">
                  <c:v>7</c:v>
                </c:pt>
                <c:pt idx="1870">
                  <c:v>2</c:v>
                </c:pt>
                <c:pt idx="1871">
                  <c:v>2569</c:v>
                </c:pt>
                <c:pt idx="1872">
                  <c:v>2451</c:v>
                </c:pt>
                <c:pt idx="1873">
                  <c:v>6</c:v>
                </c:pt>
                <c:pt idx="1874">
                  <c:v>2057</c:v>
                </c:pt>
                <c:pt idx="1875">
                  <c:v>6</c:v>
                </c:pt>
                <c:pt idx="1876">
                  <c:v>1924</c:v>
                </c:pt>
                <c:pt idx="1877">
                  <c:v>3</c:v>
                </c:pt>
                <c:pt idx="1878">
                  <c:v>12</c:v>
                </c:pt>
                <c:pt idx="1879">
                  <c:v>1729</c:v>
                </c:pt>
                <c:pt idx="1880">
                  <c:v>2081</c:v>
                </c:pt>
                <c:pt idx="1881">
                  <c:v>6</c:v>
                </c:pt>
                <c:pt idx="1882">
                  <c:v>1916</c:v>
                </c:pt>
                <c:pt idx="1883">
                  <c:v>323</c:v>
                </c:pt>
                <c:pt idx="1884">
                  <c:v>1557</c:v>
                </c:pt>
                <c:pt idx="1885">
                  <c:v>1355</c:v>
                </c:pt>
                <c:pt idx="1886">
                  <c:v>1783</c:v>
                </c:pt>
                <c:pt idx="1887">
                  <c:v>1568</c:v>
                </c:pt>
                <c:pt idx="1888">
                  <c:v>1954</c:v>
                </c:pt>
                <c:pt idx="1889">
                  <c:v>2191</c:v>
                </c:pt>
                <c:pt idx="1890">
                  <c:v>1969</c:v>
                </c:pt>
                <c:pt idx="1891">
                  <c:v>9</c:v>
                </c:pt>
                <c:pt idx="1892">
                  <c:v>1541</c:v>
                </c:pt>
                <c:pt idx="1893">
                  <c:v>1562</c:v>
                </c:pt>
                <c:pt idx="1894">
                  <c:v>1602</c:v>
                </c:pt>
                <c:pt idx="1895">
                  <c:v>1374</c:v>
                </c:pt>
                <c:pt idx="1896">
                  <c:v>1993</c:v>
                </c:pt>
                <c:pt idx="1897">
                  <c:v>1</c:v>
                </c:pt>
                <c:pt idx="1898">
                  <c:v>1542</c:v>
                </c:pt>
                <c:pt idx="1899">
                  <c:v>1439</c:v>
                </c:pt>
                <c:pt idx="1900">
                  <c:v>1454</c:v>
                </c:pt>
                <c:pt idx="1901">
                  <c:v>1389</c:v>
                </c:pt>
                <c:pt idx="1902">
                  <c:v>1547</c:v>
                </c:pt>
                <c:pt idx="1903">
                  <c:v>1470</c:v>
                </c:pt>
                <c:pt idx="1904">
                  <c:v>1539</c:v>
                </c:pt>
                <c:pt idx="1905">
                  <c:v>6</c:v>
                </c:pt>
                <c:pt idx="1906">
                  <c:v>19</c:v>
                </c:pt>
                <c:pt idx="1907">
                  <c:v>5</c:v>
                </c:pt>
                <c:pt idx="1908">
                  <c:v>10</c:v>
                </c:pt>
                <c:pt idx="1909">
                  <c:v>1482</c:v>
                </c:pt>
                <c:pt idx="1910">
                  <c:v>15</c:v>
                </c:pt>
                <c:pt idx="1911">
                  <c:v>1474</c:v>
                </c:pt>
                <c:pt idx="1912">
                  <c:v>5</c:v>
                </c:pt>
                <c:pt idx="1913">
                  <c:v>1270</c:v>
                </c:pt>
                <c:pt idx="1914">
                  <c:v>10</c:v>
                </c:pt>
                <c:pt idx="1915">
                  <c:v>1</c:v>
                </c:pt>
                <c:pt idx="1916">
                  <c:v>1</c:v>
                </c:pt>
                <c:pt idx="1917">
                  <c:v>5</c:v>
                </c:pt>
                <c:pt idx="1918">
                  <c:v>273</c:v>
                </c:pt>
                <c:pt idx="1919">
                  <c:v>1319</c:v>
                </c:pt>
                <c:pt idx="1920">
                  <c:v>3</c:v>
                </c:pt>
                <c:pt idx="1921">
                  <c:v>1</c:v>
                </c:pt>
                <c:pt idx="1922">
                  <c:v>1</c:v>
                </c:pt>
                <c:pt idx="1923">
                  <c:v>5</c:v>
                </c:pt>
                <c:pt idx="1924">
                  <c:v>7</c:v>
                </c:pt>
                <c:pt idx="1925">
                  <c:v>5</c:v>
                </c:pt>
                <c:pt idx="1926">
                  <c:v>9</c:v>
                </c:pt>
                <c:pt idx="1927">
                  <c:v>8</c:v>
                </c:pt>
                <c:pt idx="1928">
                  <c:v>6</c:v>
                </c:pt>
                <c:pt idx="1929">
                  <c:v>7</c:v>
                </c:pt>
                <c:pt idx="1930">
                  <c:v>2</c:v>
                </c:pt>
                <c:pt idx="1931">
                  <c:v>2</c:v>
                </c:pt>
                <c:pt idx="1932">
                  <c:v>1</c:v>
                </c:pt>
                <c:pt idx="1933">
                  <c:v>3</c:v>
                </c:pt>
                <c:pt idx="1934">
                  <c:v>2</c:v>
                </c:pt>
                <c:pt idx="1935">
                  <c:v>4</c:v>
                </c:pt>
                <c:pt idx="1936">
                  <c:v>1</c:v>
                </c:pt>
                <c:pt idx="1937">
                  <c:v>2</c:v>
                </c:pt>
                <c:pt idx="1938">
                  <c:v>1</c:v>
                </c:pt>
                <c:pt idx="1939">
                  <c:v>2</c:v>
                </c:pt>
                <c:pt idx="1940">
                  <c:v>21</c:v>
                </c:pt>
                <c:pt idx="1941">
                  <c:v>11</c:v>
                </c:pt>
                <c:pt idx="1942">
                  <c:v>7</c:v>
                </c:pt>
                <c:pt idx="1943">
                  <c:v>8</c:v>
                </c:pt>
                <c:pt idx="1944">
                  <c:v>10</c:v>
                </c:pt>
                <c:pt idx="1945">
                  <c:v>9</c:v>
                </c:pt>
                <c:pt idx="1946">
                  <c:v>14</c:v>
                </c:pt>
                <c:pt idx="1947">
                  <c:v>9</c:v>
                </c:pt>
                <c:pt idx="1948">
                  <c:v>8</c:v>
                </c:pt>
                <c:pt idx="1949">
                  <c:v>8</c:v>
                </c:pt>
                <c:pt idx="1950">
                  <c:v>2</c:v>
                </c:pt>
                <c:pt idx="1951">
                  <c:v>2</c:v>
                </c:pt>
                <c:pt idx="1952">
                  <c:v>21</c:v>
                </c:pt>
                <c:pt idx="1953">
                  <c:v>1</c:v>
                </c:pt>
                <c:pt idx="1954">
                  <c:v>8</c:v>
                </c:pt>
                <c:pt idx="1955">
                  <c:v>10</c:v>
                </c:pt>
                <c:pt idx="1956">
                  <c:v>10</c:v>
                </c:pt>
                <c:pt idx="1957">
                  <c:v>6</c:v>
                </c:pt>
                <c:pt idx="1958">
                  <c:v>9</c:v>
                </c:pt>
                <c:pt idx="1959">
                  <c:v>6</c:v>
                </c:pt>
                <c:pt idx="1960">
                  <c:v>12</c:v>
                </c:pt>
                <c:pt idx="1961">
                  <c:v>13</c:v>
                </c:pt>
                <c:pt idx="1962">
                  <c:v>1</c:v>
                </c:pt>
                <c:pt idx="1963">
                  <c:v>1</c:v>
                </c:pt>
                <c:pt idx="1964">
                  <c:v>6</c:v>
                </c:pt>
                <c:pt idx="1965">
                  <c:v>10</c:v>
                </c:pt>
                <c:pt idx="1966">
                  <c:v>1</c:v>
                </c:pt>
                <c:pt idx="1967">
                  <c:v>1</c:v>
                </c:pt>
                <c:pt idx="1968">
                  <c:v>1</c:v>
                </c:pt>
                <c:pt idx="1969">
                  <c:v>2</c:v>
                </c:pt>
                <c:pt idx="1970">
                  <c:v>1</c:v>
                </c:pt>
                <c:pt idx="1971">
                  <c:v>1</c:v>
                </c:pt>
                <c:pt idx="1972">
                  <c:v>3</c:v>
                </c:pt>
                <c:pt idx="1973">
                  <c:v>6</c:v>
                </c:pt>
                <c:pt idx="1974">
                  <c:v>1</c:v>
                </c:pt>
                <c:pt idx="1975">
                  <c:v>1</c:v>
                </c:pt>
                <c:pt idx="1976">
                  <c:v>1</c:v>
                </c:pt>
                <c:pt idx="1977">
                  <c:v>2</c:v>
                </c:pt>
                <c:pt idx="1978">
                  <c:v>1</c:v>
                </c:pt>
                <c:pt idx="1979">
                  <c:v>2</c:v>
                </c:pt>
                <c:pt idx="1980">
                  <c:v>4</c:v>
                </c:pt>
                <c:pt idx="1981">
                  <c:v>2</c:v>
                </c:pt>
                <c:pt idx="1982">
                  <c:v>1</c:v>
                </c:pt>
                <c:pt idx="1983">
                  <c:v>1</c:v>
                </c:pt>
                <c:pt idx="1984">
                  <c:v>1</c:v>
                </c:pt>
                <c:pt idx="1985">
                  <c:v>3</c:v>
                </c:pt>
                <c:pt idx="1986">
                  <c:v>489</c:v>
                </c:pt>
                <c:pt idx="1987">
                  <c:v>2</c:v>
                </c:pt>
                <c:pt idx="1988">
                  <c:v>6</c:v>
                </c:pt>
                <c:pt idx="1989">
                  <c:v>4</c:v>
                </c:pt>
                <c:pt idx="1990">
                  <c:v>7</c:v>
                </c:pt>
                <c:pt idx="1991">
                  <c:v>6</c:v>
                </c:pt>
                <c:pt idx="1992">
                  <c:v>4</c:v>
                </c:pt>
                <c:pt idx="1993">
                  <c:v>1</c:v>
                </c:pt>
                <c:pt idx="1994">
                  <c:v>4</c:v>
                </c:pt>
                <c:pt idx="1995">
                  <c:v>2</c:v>
                </c:pt>
                <c:pt idx="1996">
                  <c:v>1</c:v>
                </c:pt>
                <c:pt idx="1997">
                  <c:v>16</c:v>
                </c:pt>
                <c:pt idx="1998">
                  <c:v>1</c:v>
                </c:pt>
                <c:pt idx="1999">
                  <c:v>2</c:v>
                </c:pt>
                <c:pt idx="2000">
                  <c:v>1</c:v>
                </c:pt>
                <c:pt idx="2001">
                  <c:v>2</c:v>
                </c:pt>
                <c:pt idx="2002">
                  <c:v>2</c:v>
                </c:pt>
                <c:pt idx="2003">
                  <c:v>2</c:v>
                </c:pt>
                <c:pt idx="2004">
                  <c:v>2</c:v>
                </c:pt>
                <c:pt idx="2005">
                  <c:v>1</c:v>
                </c:pt>
                <c:pt idx="2006">
                  <c:v>1504</c:v>
                </c:pt>
                <c:pt idx="2007">
                  <c:v>3</c:v>
                </c:pt>
                <c:pt idx="2008">
                  <c:v>1</c:v>
                </c:pt>
                <c:pt idx="2009">
                  <c:v>1</c:v>
                </c:pt>
                <c:pt idx="2010">
                  <c:v>3</c:v>
                </c:pt>
                <c:pt idx="2011">
                  <c:v>930</c:v>
                </c:pt>
                <c:pt idx="2012">
                  <c:v>1253</c:v>
                </c:pt>
                <c:pt idx="2013">
                  <c:v>4</c:v>
                </c:pt>
                <c:pt idx="2014">
                  <c:v>7</c:v>
                </c:pt>
                <c:pt idx="2015">
                  <c:v>5</c:v>
                </c:pt>
                <c:pt idx="2016">
                  <c:v>1</c:v>
                </c:pt>
                <c:pt idx="2017">
                  <c:v>4</c:v>
                </c:pt>
                <c:pt idx="2018">
                  <c:v>1</c:v>
                </c:pt>
                <c:pt idx="2019">
                  <c:v>1260</c:v>
                </c:pt>
                <c:pt idx="2020">
                  <c:v>1166</c:v>
                </c:pt>
                <c:pt idx="2021">
                  <c:v>1033</c:v>
                </c:pt>
                <c:pt idx="2022">
                  <c:v>1249</c:v>
                </c:pt>
                <c:pt idx="2023">
                  <c:v>1418</c:v>
                </c:pt>
                <c:pt idx="2024">
                  <c:v>7</c:v>
                </c:pt>
                <c:pt idx="2025">
                  <c:v>3</c:v>
                </c:pt>
                <c:pt idx="2026">
                  <c:v>3</c:v>
                </c:pt>
                <c:pt idx="2027">
                  <c:v>2</c:v>
                </c:pt>
                <c:pt idx="2028">
                  <c:v>2</c:v>
                </c:pt>
                <c:pt idx="2029">
                  <c:v>1</c:v>
                </c:pt>
                <c:pt idx="2030">
                  <c:v>3</c:v>
                </c:pt>
                <c:pt idx="2031">
                  <c:v>2</c:v>
                </c:pt>
                <c:pt idx="2032">
                  <c:v>1</c:v>
                </c:pt>
                <c:pt idx="2033">
                  <c:v>1</c:v>
                </c:pt>
                <c:pt idx="2034">
                  <c:v>438</c:v>
                </c:pt>
                <c:pt idx="2035">
                  <c:v>52</c:v>
                </c:pt>
                <c:pt idx="2036">
                  <c:v>1</c:v>
                </c:pt>
                <c:pt idx="2037">
                  <c:v>1</c:v>
                </c:pt>
                <c:pt idx="2038">
                  <c:v>10</c:v>
                </c:pt>
                <c:pt idx="2039">
                  <c:v>1</c:v>
                </c:pt>
                <c:pt idx="2040">
                  <c:v>3</c:v>
                </c:pt>
                <c:pt idx="2041">
                  <c:v>991</c:v>
                </c:pt>
                <c:pt idx="2042">
                  <c:v>1</c:v>
                </c:pt>
                <c:pt idx="2043">
                  <c:v>1</c:v>
                </c:pt>
                <c:pt idx="2044">
                  <c:v>1</c:v>
                </c:pt>
                <c:pt idx="2045">
                  <c:v>6</c:v>
                </c:pt>
                <c:pt idx="2046">
                  <c:v>2</c:v>
                </c:pt>
                <c:pt idx="2047">
                  <c:v>3</c:v>
                </c:pt>
                <c:pt idx="2048">
                  <c:v>1</c:v>
                </c:pt>
                <c:pt idx="2049">
                  <c:v>1</c:v>
                </c:pt>
                <c:pt idx="2050">
                  <c:v>2</c:v>
                </c:pt>
                <c:pt idx="2051">
                  <c:v>734</c:v>
                </c:pt>
                <c:pt idx="2052">
                  <c:v>851</c:v>
                </c:pt>
                <c:pt idx="2053">
                  <c:v>5</c:v>
                </c:pt>
                <c:pt idx="2054">
                  <c:v>1</c:v>
                </c:pt>
                <c:pt idx="2055">
                  <c:v>1</c:v>
                </c:pt>
                <c:pt idx="2056">
                  <c:v>1</c:v>
                </c:pt>
                <c:pt idx="2057">
                  <c:v>2</c:v>
                </c:pt>
                <c:pt idx="2058">
                  <c:v>5</c:v>
                </c:pt>
                <c:pt idx="2059">
                  <c:v>3</c:v>
                </c:pt>
                <c:pt idx="2060">
                  <c:v>3</c:v>
                </c:pt>
                <c:pt idx="2061">
                  <c:v>2</c:v>
                </c:pt>
                <c:pt idx="2062">
                  <c:v>9</c:v>
                </c:pt>
                <c:pt idx="2063">
                  <c:v>2</c:v>
                </c:pt>
                <c:pt idx="2064">
                  <c:v>881</c:v>
                </c:pt>
                <c:pt idx="2065">
                  <c:v>743</c:v>
                </c:pt>
                <c:pt idx="2066">
                  <c:v>775</c:v>
                </c:pt>
                <c:pt idx="2067">
                  <c:v>857</c:v>
                </c:pt>
                <c:pt idx="2068">
                  <c:v>569</c:v>
                </c:pt>
                <c:pt idx="2069">
                  <c:v>1</c:v>
                </c:pt>
                <c:pt idx="2070">
                  <c:v>1</c:v>
                </c:pt>
                <c:pt idx="2071">
                  <c:v>5</c:v>
                </c:pt>
                <c:pt idx="2072">
                  <c:v>2</c:v>
                </c:pt>
                <c:pt idx="2073">
                  <c:v>15</c:v>
                </c:pt>
                <c:pt idx="2074">
                  <c:v>7</c:v>
                </c:pt>
                <c:pt idx="2075">
                  <c:v>2</c:v>
                </c:pt>
                <c:pt idx="2076">
                  <c:v>1</c:v>
                </c:pt>
                <c:pt idx="2077">
                  <c:v>1</c:v>
                </c:pt>
                <c:pt idx="2078">
                  <c:v>1</c:v>
                </c:pt>
                <c:pt idx="2079">
                  <c:v>847</c:v>
                </c:pt>
                <c:pt idx="2080">
                  <c:v>722</c:v>
                </c:pt>
                <c:pt idx="2081">
                  <c:v>364</c:v>
                </c:pt>
                <c:pt idx="2082">
                  <c:v>2</c:v>
                </c:pt>
                <c:pt idx="2083">
                  <c:v>1</c:v>
                </c:pt>
                <c:pt idx="2084">
                  <c:v>775</c:v>
                </c:pt>
                <c:pt idx="2085">
                  <c:v>229</c:v>
                </c:pt>
                <c:pt idx="2086">
                  <c:v>250</c:v>
                </c:pt>
                <c:pt idx="2087">
                  <c:v>183</c:v>
                </c:pt>
                <c:pt idx="2088">
                  <c:v>2</c:v>
                </c:pt>
                <c:pt idx="2089">
                  <c:v>2</c:v>
                </c:pt>
                <c:pt idx="2090">
                  <c:v>1</c:v>
                </c:pt>
                <c:pt idx="2091">
                  <c:v>53</c:v>
                </c:pt>
                <c:pt idx="2092">
                  <c:v>1</c:v>
                </c:pt>
                <c:pt idx="2093">
                  <c:v>979</c:v>
                </c:pt>
                <c:pt idx="2094">
                  <c:v>254</c:v>
                </c:pt>
                <c:pt idx="2095">
                  <c:v>4</c:v>
                </c:pt>
                <c:pt idx="2096">
                  <c:v>6</c:v>
                </c:pt>
                <c:pt idx="2097">
                  <c:v>7</c:v>
                </c:pt>
                <c:pt idx="2098">
                  <c:v>10</c:v>
                </c:pt>
                <c:pt idx="2099">
                  <c:v>1</c:v>
                </c:pt>
                <c:pt idx="2100">
                  <c:v>9</c:v>
                </c:pt>
                <c:pt idx="2101">
                  <c:v>7</c:v>
                </c:pt>
                <c:pt idx="2102">
                  <c:v>5</c:v>
                </c:pt>
                <c:pt idx="2103">
                  <c:v>7</c:v>
                </c:pt>
                <c:pt idx="2104">
                  <c:v>5</c:v>
                </c:pt>
                <c:pt idx="2105">
                  <c:v>3</c:v>
                </c:pt>
                <c:pt idx="2106">
                  <c:v>1</c:v>
                </c:pt>
                <c:pt idx="2107">
                  <c:v>4</c:v>
                </c:pt>
                <c:pt idx="2108">
                  <c:v>5</c:v>
                </c:pt>
                <c:pt idx="2109">
                  <c:v>5</c:v>
                </c:pt>
                <c:pt idx="2110">
                  <c:v>12</c:v>
                </c:pt>
                <c:pt idx="2111">
                  <c:v>5</c:v>
                </c:pt>
                <c:pt idx="2112">
                  <c:v>1</c:v>
                </c:pt>
                <c:pt idx="2113">
                  <c:v>12</c:v>
                </c:pt>
                <c:pt idx="2114">
                  <c:v>5</c:v>
                </c:pt>
                <c:pt idx="2115">
                  <c:v>5</c:v>
                </c:pt>
                <c:pt idx="2116">
                  <c:v>5</c:v>
                </c:pt>
                <c:pt idx="2117">
                  <c:v>7</c:v>
                </c:pt>
                <c:pt idx="2118">
                  <c:v>3</c:v>
                </c:pt>
                <c:pt idx="2119">
                  <c:v>9</c:v>
                </c:pt>
                <c:pt idx="2120">
                  <c:v>7</c:v>
                </c:pt>
                <c:pt idx="2121">
                  <c:v>5</c:v>
                </c:pt>
                <c:pt idx="2122">
                  <c:v>1</c:v>
                </c:pt>
                <c:pt idx="2123">
                  <c:v>6</c:v>
                </c:pt>
                <c:pt idx="2124">
                  <c:v>2</c:v>
                </c:pt>
                <c:pt idx="2125">
                  <c:v>2</c:v>
                </c:pt>
                <c:pt idx="2126">
                  <c:v>5</c:v>
                </c:pt>
                <c:pt idx="2127">
                  <c:v>4</c:v>
                </c:pt>
                <c:pt idx="2128">
                  <c:v>4</c:v>
                </c:pt>
                <c:pt idx="2129">
                  <c:v>1</c:v>
                </c:pt>
                <c:pt idx="2130">
                  <c:v>1</c:v>
                </c:pt>
                <c:pt idx="2131">
                  <c:v>1</c:v>
                </c:pt>
                <c:pt idx="2132">
                  <c:v>1</c:v>
                </c:pt>
                <c:pt idx="2133">
                  <c:v>2</c:v>
                </c:pt>
                <c:pt idx="2134">
                  <c:v>3</c:v>
                </c:pt>
                <c:pt idx="2135">
                  <c:v>3</c:v>
                </c:pt>
                <c:pt idx="2136">
                  <c:v>3</c:v>
                </c:pt>
                <c:pt idx="2137">
                  <c:v>2</c:v>
                </c:pt>
                <c:pt idx="2138">
                  <c:v>4</c:v>
                </c:pt>
                <c:pt idx="2139">
                  <c:v>10</c:v>
                </c:pt>
                <c:pt idx="2140">
                  <c:v>2</c:v>
                </c:pt>
                <c:pt idx="2141">
                  <c:v>2</c:v>
                </c:pt>
                <c:pt idx="2142">
                  <c:v>4</c:v>
                </c:pt>
                <c:pt idx="2143">
                  <c:v>1</c:v>
                </c:pt>
                <c:pt idx="2144">
                  <c:v>2</c:v>
                </c:pt>
                <c:pt idx="2145">
                  <c:v>3</c:v>
                </c:pt>
                <c:pt idx="2146">
                  <c:v>2</c:v>
                </c:pt>
                <c:pt idx="2147">
                  <c:v>2</c:v>
                </c:pt>
                <c:pt idx="2148">
                  <c:v>1</c:v>
                </c:pt>
                <c:pt idx="2149">
                  <c:v>1</c:v>
                </c:pt>
                <c:pt idx="2150">
                  <c:v>1</c:v>
                </c:pt>
                <c:pt idx="2151">
                  <c:v>1</c:v>
                </c:pt>
                <c:pt idx="2152">
                  <c:v>1</c:v>
                </c:pt>
                <c:pt idx="2153">
                  <c:v>1</c:v>
                </c:pt>
                <c:pt idx="2154">
                  <c:v>1</c:v>
                </c:pt>
                <c:pt idx="2155">
                  <c:v>1</c:v>
                </c:pt>
                <c:pt idx="2156">
                  <c:v>1</c:v>
                </c:pt>
                <c:pt idx="2157">
                  <c:v>1</c:v>
                </c:pt>
                <c:pt idx="2158">
                  <c:v>1</c:v>
                </c:pt>
                <c:pt idx="2159">
                  <c:v>4</c:v>
                </c:pt>
                <c:pt idx="2160">
                  <c:v>2</c:v>
                </c:pt>
                <c:pt idx="2161">
                  <c:v>2</c:v>
                </c:pt>
                <c:pt idx="2162">
                  <c:v>1</c:v>
                </c:pt>
                <c:pt idx="2163">
                  <c:v>1</c:v>
                </c:pt>
                <c:pt idx="2164">
                  <c:v>556</c:v>
                </c:pt>
                <c:pt idx="2165">
                  <c:v>1</c:v>
                </c:pt>
                <c:pt idx="2166">
                  <c:v>6</c:v>
                </c:pt>
                <c:pt idx="2167">
                  <c:v>8</c:v>
                </c:pt>
                <c:pt idx="2168">
                  <c:v>33</c:v>
                </c:pt>
                <c:pt idx="2169">
                  <c:v>1</c:v>
                </c:pt>
                <c:pt idx="2170">
                  <c:v>1</c:v>
                </c:pt>
                <c:pt idx="2171">
                  <c:v>1</c:v>
                </c:pt>
                <c:pt idx="2172">
                  <c:v>1</c:v>
                </c:pt>
                <c:pt idx="2173">
                  <c:v>1</c:v>
                </c:pt>
                <c:pt idx="2174">
                  <c:v>1</c:v>
                </c:pt>
                <c:pt idx="2175">
                  <c:v>2</c:v>
                </c:pt>
                <c:pt idx="2176">
                  <c:v>1</c:v>
                </c:pt>
                <c:pt idx="2177">
                  <c:v>7</c:v>
                </c:pt>
                <c:pt idx="2178">
                  <c:v>11</c:v>
                </c:pt>
                <c:pt idx="2179">
                  <c:v>1</c:v>
                </c:pt>
                <c:pt idx="2180">
                  <c:v>7</c:v>
                </c:pt>
                <c:pt idx="2181">
                  <c:v>4</c:v>
                </c:pt>
                <c:pt idx="2182">
                  <c:v>5</c:v>
                </c:pt>
                <c:pt idx="2183">
                  <c:v>3</c:v>
                </c:pt>
                <c:pt idx="2184">
                  <c:v>2</c:v>
                </c:pt>
                <c:pt idx="2185">
                  <c:v>1</c:v>
                </c:pt>
                <c:pt idx="2186">
                  <c:v>3</c:v>
                </c:pt>
                <c:pt idx="2187">
                  <c:v>1</c:v>
                </c:pt>
                <c:pt idx="2188">
                  <c:v>2</c:v>
                </c:pt>
                <c:pt idx="2189">
                  <c:v>1</c:v>
                </c:pt>
                <c:pt idx="2190">
                  <c:v>1</c:v>
                </c:pt>
                <c:pt idx="2191">
                  <c:v>1</c:v>
                </c:pt>
                <c:pt idx="2192">
                  <c:v>2</c:v>
                </c:pt>
                <c:pt idx="2193">
                  <c:v>1</c:v>
                </c:pt>
                <c:pt idx="2194">
                  <c:v>1</c:v>
                </c:pt>
                <c:pt idx="2195">
                  <c:v>8</c:v>
                </c:pt>
                <c:pt idx="2196">
                  <c:v>5</c:v>
                </c:pt>
                <c:pt idx="2197">
                  <c:v>1</c:v>
                </c:pt>
                <c:pt idx="2198">
                  <c:v>7</c:v>
                </c:pt>
                <c:pt idx="2199">
                  <c:v>4</c:v>
                </c:pt>
                <c:pt idx="2200">
                  <c:v>6</c:v>
                </c:pt>
                <c:pt idx="2201">
                  <c:v>5</c:v>
                </c:pt>
                <c:pt idx="2202">
                  <c:v>4</c:v>
                </c:pt>
                <c:pt idx="2203">
                  <c:v>1</c:v>
                </c:pt>
                <c:pt idx="2204">
                  <c:v>1</c:v>
                </c:pt>
                <c:pt idx="2205">
                  <c:v>3</c:v>
                </c:pt>
                <c:pt idx="2206">
                  <c:v>4</c:v>
                </c:pt>
                <c:pt idx="2207">
                  <c:v>1</c:v>
                </c:pt>
                <c:pt idx="2208">
                  <c:v>1</c:v>
                </c:pt>
                <c:pt idx="2209">
                  <c:v>1</c:v>
                </c:pt>
                <c:pt idx="2210">
                  <c:v>1</c:v>
                </c:pt>
                <c:pt idx="2211">
                  <c:v>3</c:v>
                </c:pt>
                <c:pt idx="2212">
                  <c:v>1</c:v>
                </c:pt>
                <c:pt idx="2213">
                  <c:v>2</c:v>
                </c:pt>
                <c:pt idx="2214">
                  <c:v>1</c:v>
                </c:pt>
                <c:pt idx="2215">
                  <c:v>1</c:v>
                </c:pt>
                <c:pt idx="2216">
                  <c:v>1</c:v>
                </c:pt>
                <c:pt idx="2217">
                  <c:v>10</c:v>
                </c:pt>
                <c:pt idx="2218">
                  <c:v>1</c:v>
                </c:pt>
                <c:pt idx="2219">
                  <c:v>31</c:v>
                </c:pt>
                <c:pt idx="2220">
                  <c:v>1</c:v>
                </c:pt>
                <c:pt idx="2221">
                  <c:v>1</c:v>
                </c:pt>
                <c:pt idx="2222">
                  <c:v>1</c:v>
                </c:pt>
                <c:pt idx="2223">
                  <c:v>1</c:v>
                </c:pt>
                <c:pt idx="2224">
                  <c:v>1</c:v>
                </c:pt>
                <c:pt idx="2225">
                  <c:v>1</c:v>
                </c:pt>
                <c:pt idx="2226">
                  <c:v>1</c:v>
                </c:pt>
                <c:pt idx="2227">
                  <c:v>3</c:v>
                </c:pt>
                <c:pt idx="2228">
                  <c:v>1</c:v>
                </c:pt>
                <c:pt idx="2229">
                  <c:v>2</c:v>
                </c:pt>
                <c:pt idx="2230">
                  <c:v>3</c:v>
                </c:pt>
                <c:pt idx="2231">
                  <c:v>1</c:v>
                </c:pt>
                <c:pt idx="2232">
                  <c:v>1</c:v>
                </c:pt>
                <c:pt idx="2233">
                  <c:v>1</c:v>
                </c:pt>
                <c:pt idx="2234">
                  <c:v>1</c:v>
                </c:pt>
                <c:pt idx="2235">
                  <c:v>2</c:v>
                </c:pt>
                <c:pt idx="2236">
                  <c:v>2</c:v>
                </c:pt>
                <c:pt idx="2237">
                  <c:v>1</c:v>
                </c:pt>
                <c:pt idx="2238">
                  <c:v>3</c:v>
                </c:pt>
                <c:pt idx="2239">
                  <c:v>1</c:v>
                </c:pt>
                <c:pt idx="2240">
                  <c:v>2</c:v>
                </c:pt>
                <c:pt idx="2241">
                  <c:v>1</c:v>
                </c:pt>
                <c:pt idx="2242">
                  <c:v>1</c:v>
                </c:pt>
                <c:pt idx="224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59-4341-8E9B-CD4A31F9D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6958896"/>
        <c:axId val="1876955984"/>
      </c:barChart>
      <c:catAx>
        <c:axId val="187695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955984"/>
        <c:crosses val="autoZero"/>
        <c:auto val="1"/>
        <c:lblAlgn val="ctr"/>
        <c:lblOffset val="100"/>
        <c:noMultiLvlLbl val="0"/>
      </c:catAx>
      <c:valAx>
        <c:axId val="1876955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958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DEATH</a:t>
            </a:r>
            <a:r>
              <a:rPr lang="en-US" baseline="0" dirty="0"/>
              <a:t> </a:t>
            </a:r>
            <a:r>
              <a:rPr lang="en-US" sz="1400" b="0" i="0" u="none" strike="noStrike" baseline="0" dirty="0">
                <a:effectLst/>
              </a:rPr>
              <a:t>Reports per Lot* Number Sorted Alphabetically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'charts-All'!$C$2</c:f>
              <c:strCache>
                <c:ptCount val="1"/>
                <c:pt idx="0">
                  <c:v>DEATHS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'charts-All'!$A$3:$A$2246</c:f>
              <c:strCache>
                <c:ptCount val="2244"/>
                <c:pt idx="0">
                  <c:v>20215</c:v>
                </c:pt>
                <c:pt idx="1">
                  <c:v>32119</c:v>
                </c:pt>
                <c:pt idx="2">
                  <c:v>36214</c:v>
                </c:pt>
                <c:pt idx="3">
                  <c:v>44289</c:v>
                </c:pt>
                <c:pt idx="4">
                  <c:v>45406</c:v>
                </c:pt>
                <c:pt idx="5">
                  <c:v>47576</c:v>
                </c:pt>
                <c:pt idx="6">
                  <c:v>100006</c:v>
                </c:pt>
                <c:pt idx="7">
                  <c:v>101010</c:v>
                </c:pt>
                <c:pt idx="8">
                  <c:v>102345</c:v>
                </c:pt>
                <c:pt idx="9">
                  <c:v>102627</c:v>
                </c:pt>
                <c:pt idx="10">
                  <c:v>105020</c:v>
                </c:pt>
                <c:pt idx="11">
                  <c:v>105031</c:v>
                </c:pt>
                <c:pt idx="12">
                  <c:v>108218</c:v>
                </c:pt>
                <c:pt idx="13">
                  <c:v>108609</c:v>
                </c:pt>
                <c:pt idx="14">
                  <c:v>114142</c:v>
                </c:pt>
                <c:pt idx="15">
                  <c:v>116208</c:v>
                </c:pt>
                <c:pt idx="16">
                  <c:v>124214</c:v>
                </c:pt>
                <c:pt idx="17">
                  <c:v>136204</c:v>
                </c:pt>
                <c:pt idx="18">
                  <c:v>146214</c:v>
                </c:pt>
                <c:pt idx="19">
                  <c:v>163180</c:v>
                </c:pt>
                <c:pt idx="20">
                  <c:v>180270</c:v>
                </c:pt>
                <c:pt idx="21">
                  <c:v>180518</c:v>
                </c:pt>
                <c:pt idx="22">
                  <c:v>180522</c:v>
                </c:pt>
                <c:pt idx="23">
                  <c:v>180525</c:v>
                </c:pt>
                <c:pt idx="24">
                  <c:v>180529</c:v>
                </c:pt>
                <c:pt idx="25">
                  <c:v>180869</c:v>
                </c:pt>
                <c:pt idx="26">
                  <c:v>180892</c:v>
                </c:pt>
                <c:pt idx="27">
                  <c:v>181022</c:v>
                </c:pt>
                <c:pt idx="28">
                  <c:v>181622</c:v>
                </c:pt>
                <c:pt idx="29">
                  <c:v>183599</c:v>
                </c:pt>
                <c:pt idx="30">
                  <c:v>185018</c:v>
                </c:pt>
                <c:pt idx="31">
                  <c:v>220395</c:v>
                </c:pt>
                <c:pt idx="32">
                  <c:v>251321</c:v>
                </c:pt>
                <c:pt idx="33">
                  <c:v>251921</c:v>
                </c:pt>
                <c:pt idx="34">
                  <c:v>258218</c:v>
                </c:pt>
                <c:pt idx="35">
                  <c:v>284214</c:v>
                </c:pt>
                <c:pt idx="36">
                  <c:v>284370</c:v>
                </c:pt>
                <c:pt idx="37">
                  <c:v>296205</c:v>
                </c:pt>
                <c:pt idx="38">
                  <c:v>312208</c:v>
                </c:pt>
                <c:pt idx="39">
                  <c:v>316204</c:v>
                </c:pt>
                <c:pt idx="40">
                  <c:v>390096</c:v>
                </c:pt>
                <c:pt idx="41">
                  <c:v>421208</c:v>
                </c:pt>
                <c:pt idx="42">
                  <c:v>424214</c:v>
                </c:pt>
                <c:pt idx="43">
                  <c:v>428219</c:v>
                </c:pt>
                <c:pt idx="44">
                  <c:v>505029</c:v>
                </c:pt>
                <c:pt idx="45">
                  <c:v>549616</c:v>
                </c:pt>
                <c:pt idx="46">
                  <c:v>563247</c:v>
                </c:pt>
                <c:pt idx="47">
                  <c:v>648543</c:v>
                </c:pt>
                <c:pt idx="48">
                  <c:v>649223</c:v>
                </c:pt>
                <c:pt idx="49">
                  <c:v>693894</c:v>
                </c:pt>
                <c:pt idx="50">
                  <c:v>846846</c:v>
                </c:pt>
                <c:pt idx="51">
                  <c:v>880214</c:v>
                </c:pt>
                <c:pt idx="52">
                  <c:v>928735</c:v>
                </c:pt>
                <c:pt idx="53">
                  <c:v>939676</c:v>
                </c:pt>
                <c:pt idx="54">
                  <c:v>939893</c:v>
                </c:pt>
                <c:pt idx="55">
                  <c:v>939901</c:v>
                </c:pt>
                <c:pt idx="56">
                  <c:v>939902</c:v>
                </c:pt>
                <c:pt idx="57">
                  <c:v>939903</c:v>
                </c:pt>
                <c:pt idx="58">
                  <c:v>939904</c:v>
                </c:pt>
                <c:pt idx="59">
                  <c:v>939905</c:v>
                </c:pt>
                <c:pt idx="60">
                  <c:v>939906</c:v>
                </c:pt>
                <c:pt idx="61">
                  <c:v>939909</c:v>
                </c:pt>
                <c:pt idx="62">
                  <c:v>1016022</c:v>
                </c:pt>
                <c:pt idx="63">
                  <c:v>1082068</c:v>
                </c:pt>
                <c:pt idx="64">
                  <c:v>1082072</c:v>
                </c:pt>
                <c:pt idx="65">
                  <c:v>1085018</c:v>
                </c:pt>
                <c:pt idx="66">
                  <c:v>1085025</c:v>
                </c:pt>
                <c:pt idx="67">
                  <c:v>1085029</c:v>
                </c:pt>
                <c:pt idx="68">
                  <c:v>1085031</c:v>
                </c:pt>
                <c:pt idx="69">
                  <c:v>1180152</c:v>
                </c:pt>
                <c:pt idx="70">
                  <c:v>1222334</c:v>
                </c:pt>
                <c:pt idx="71">
                  <c:v>1508015</c:v>
                </c:pt>
                <c:pt idx="72">
                  <c:v>1589703</c:v>
                </c:pt>
                <c:pt idx="73">
                  <c:v>1645049</c:v>
                </c:pt>
                <c:pt idx="74">
                  <c:v>1802010</c:v>
                </c:pt>
                <c:pt idx="75">
                  <c:v>1802012</c:v>
                </c:pt>
                <c:pt idx="76">
                  <c:v>1802025</c:v>
                </c:pt>
                <c:pt idx="77">
                  <c:v>1802065</c:v>
                </c:pt>
                <c:pt idx="78">
                  <c:v>1802068</c:v>
                </c:pt>
                <c:pt idx="79">
                  <c:v>1802070</c:v>
                </c:pt>
                <c:pt idx="80">
                  <c:v>1802072</c:v>
                </c:pt>
                <c:pt idx="81">
                  <c:v>1802570</c:v>
                </c:pt>
                <c:pt idx="82">
                  <c:v>1803018</c:v>
                </c:pt>
                <c:pt idx="83">
                  <c:v>1803029</c:v>
                </c:pt>
                <c:pt idx="84">
                  <c:v>1803609</c:v>
                </c:pt>
                <c:pt idx="85">
                  <c:v>1805018</c:v>
                </c:pt>
                <c:pt idx="86">
                  <c:v>1805019</c:v>
                </c:pt>
                <c:pt idx="87">
                  <c:v>1805020</c:v>
                </c:pt>
                <c:pt idx="88">
                  <c:v>1805022</c:v>
                </c:pt>
                <c:pt idx="89">
                  <c:v>1805025</c:v>
                </c:pt>
                <c:pt idx="90">
                  <c:v>1805028</c:v>
                </c:pt>
                <c:pt idx="91">
                  <c:v>1805029</c:v>
                </c:pt>
                <c:pt idx="92">
                  <c:v>1805031</c:v>
                </c:pt>
                <c:pt idx="93">
                  <c:v>1805032</c:v>
                </c:pt>
                <c:pt idx="94">
                  <c:v>1805081</c:v>
                </c:pt>
                <c:pt idx="95">
                  <c:v>1805205</c:v>
                </c:pt>
                <c:pt idx="96">
                  <c:v>1805631</c:v>
                </c:pt>
                <c:pt idx="97">
                  <c:v>1805831</c:v>
                </c:pt>
                <c:pt idx="98">
                  <c:v>1808025</c:v>
                </c:pt>
                <c:pt idx="99">
                  <c:v>1808069</c:v>
                </c:pt>
                <c:pt idx="100">
                  <c:v>1808078</c:v>
                </c:pt>
                <c:pt idx="101">
                  <c:v>1808607</c:v>
                </c:pt>
                <c:pt idx="102">
                  <c:v>1808609</c:v>
                </c:pt>
                <c:pt idx="103">
                  <c:v>1808690</c:v>
                </c:pt>
                <c:pt idx="104">
                  <c:v>1808962</c:v>
                </c:pt>
                <c:pt idx="105">
                  <c:v>1808978</c:v>
                </c:pt>
                <c:pt idx="106">
                  <c:v>1808979</c:v>
                </c:pt>
                <c:pt idx="107">
                  <c:v>1808980</c:v>
                </c:pt>
                <c:pt idx="108">
                  <c:v>1808982</c:v>
                </c:pt>
                <c:pt idx="109">
                  <c:v>1808986</c:v>
                </c:pt>
                <c:pt idx="110">
                  <c:v>1816022</c:v>
                </c:pt>
                <c:pt idx="111">
                  <c:v>1816027</c:v>
                </c:pt>
                <c:pt idx="112">
                  <c:v>1818609</c:v>
                </c:pt>
                <c:pt idx="113">
                  <c:v>1820095</c:v>
                </c:pt>
                <c:pt idx="114">
                  <c:v>1820096</c:v>
                </c:pt>
                <c:pt idx="115">
                  <c:v>1821281</c:v>
                </c:pt>
                <c:pt idx="116">
                  <c:v>1821286</c:v>
                </c:pt>
                <c:pt idx="117">
                  <c:v>1821287</c:v>
                </c:pt>
                <c:pt idx="118">
                  <c:v>1821288</c:v>
                </c:pt>
                <c:pt idx="119">
                  <c:v>1822809</c:v>
                </c:pt>
                <c:pt idx="120">
                  <c:v>1822811</c:v>
                </c:pt>
                <c:pt idx="121">
                  <c:v>1855191</c:v>
                </c:pt>
                <c:pt idx="122">
                  <c:v>1855194</c:v>
                </c:pt>
                <c:pt idx="123">
                  <c:v>1911542</c:v>
                </c:pt>
                <c:pt idx="124">
                  <c:v>1916022</c:v>
                </c:pt>
                <c:pt idx="125">
                  <c:v>2014214</c:v>
                </c:pt>
                <c:pt idx="126">
                  <c:v>2024214</c:v>
                </c:pt>
                <c:pt idx="127">
                  <c:v>2029219</c:v>
                </c:pt>
                <c:pt idx="128">
                  <c:v>2074214</c:v>
                </c:pt>
                <c:pt idx="129">
                  <c:v>2599133</c:v>
                </c:pt>
                <c:pt idx="130">
                  <c:v>3004671</c:v>
                </c:pt>
                <c:pt idx="131">
                  <c:v>3013089</c:v>
                </c:pt>
                <c:pt idx="132">
                  <c:v>3205080</c:v>
                </c:pt>
                <c:pt idx="133">
                  <c:v>6022719</c:v>
                </c:pt>
                <c:pt idx="134">
                  <c:v>6023110</c:v>
                </c:pt>
                <c:pt idx="135">
                  <c:v>6023169</c:v>
                </c:pt>
                <c:pt idx="136">
                  <c:v>6023251</c:v>
                </c:pt>
                <c:pt idx="137">
                  <c:v>6023344</c:v>
                </c:pt>
                <c:pt idx="138">
                  <c:v>6023785</c:v>
                </c:pt>
                <c:pt idx="139">
                  <c:v>6362737</c:v>
                </c:pt>
                <c:pt idx="140">
                  <c:v>9639902</c:v>
                </c:pt>
                <c:pt idx="141">
                  <c:v>7.8E+25</c:v>
                </c:pt>
                <c:pt idx="142">
                  <c:v>5E+214</c:v>
                </c:pt>
                <c:pt idx="143">
                  <c:v>5E+215</c:v>
                </c:pt>
                <c:pt idx="144">
                  <c:v>5.2E+215</c:v>
                </c:pt>
                <c:pt idx="145">
                  <c:v>5.8E+215</c:v>
                </c:pt>
                <c:pt idx="146">
                  <c:v>6.2E+215</c:v>
                </c:pt>
                <c:pt idx="147">
                  <c:v>001121A</c:v>
                </c:pt>
                <c:pt idx="148">
                  <c:v>001321A</c:v>
                </c:pt>
                <c:pt idx="149">
                  <c:v>001821A</c:v>
                </c:pt>
                <c:pt idx="150">
                  <c:v>001A20A</c:v>
                </c:pt>
                <c:pt idx="151">
                  <c:v>001A21A</c:v>
                </c:pt>
                <c:pt idx="152">
                  <c:v>001AL1A</c:v>
                </c:pt>
                <c:pt idx="153">
                  <c:v>001AZ1A</c:v>
                </c:pt>
                <c:pt idx="154">
                  <c:v>001AZIA</c:v>
                </c:pt>
                <c:pt idx="155">
                  <c:v>001B214</c:v>
                </c:pt>
                <c:pt idx="156">
                  <c:v>001B21A</c:v>
                </c:pt>
                <c:pt idx="157">
                  <c:v>001BZ1A</c:v>
                </c:pt>
                <c:pt idx="158">
                  <c:v>001C214</c:v>
                </c:pt>
                <c:pt idx="159">
                  <c:v>001C21A</c:v>
                </c:pt>
                <c:pt idx="160">
                  <c:v>001CZ1A</c:v>
                </c:pt>
                <c:pt idx="161">
                  <c:v>001L20A</c:v>
                </c:pt>
                <c:pt idx="162">
                  <c:v>001T21A</c:v>
                </c:pt>
                <c:pt idx="163">
                  <c:v>00221A</c:v>
                </c:pt>
                <c:pt idx="164">
                  <c:v>002321A</c:v>
                </c:pt>
                <c:pt idx="165">
                  <c:v>002821A</c:v>
                </c:pt>
                <c:pt idx="166">
                  <c:v>0028VA</c:v>
                </c:pt>
                <c:pt idx="167">
                  <c:v>002A21A</c:v>
                </c:pt>
                <c:pt idx="168">
                  <c:v>002A2IA</c:v>
                </c:pt>
                <c:pt idx="169">
                  <c:v>002AZJA</c:v>
                </c:pt>
                <c:pt idx="170">
                  <c:v>002B21A</c:v>
                </c:pt>
                <c:pt idx="171">
                  <c:v>002B21B</c:v>
                </c:pt>
                <c:pt idx="172">
                  <c:v>002B2LA</c:v>
                </c:pt>
                <c:pt idx="173">
                  <c:v>002BZ1A</c:v>
                </c:pt>
                <c:pt idx="174">
                  <c:v>002C1A</c:v>
                </c:pt>
                <c:pt idx="175">
                  <c:v>002C214</c:v>
                </c:pt>
                <c:pt idx="176">
                  <c:v>002C21A</c:v>
                </c:pt>
                <c:pt idx="177">
                  <c:v>002CIA</c:v>
                </c:pt>
                <c:pt idx="178">
                  <c:v>002CZ1A</c:v>
                </c:pt>
                <c:pt idx="179">
                  <c:v>002E21A</c:v>
                </c:pt>
                <c:pt idx="180">
                  <c:v>002F21A</c:v>
                </c:pt>
                <c:pt idx="181">
                  <c:v>002F27A</c:v>
                </c:pt>
                <c:pt idx="182">
                  <c:v>002FZIA</c:v>
                </c:pt>
                <c:pt idx="183">
                  <c:v>002V21A</c:v>
                </c:pt>
                <c:pt idx="184">
                  <c:v>00321A</c:v>
                </c:pt>
                <c:pt idx="185">
                  <c:v>003621A</c:v>
                </c:pt>
                <c:pt idx="186">
                  <c:v>003821A</c:v>
                </c:pt>
                <c:pt idx="187">
                  <c:v>003A12A</c:v>
                </c:pt>
                <c:pt idx="188">
                  <c:v>003A20A</c:v>
                </c:pt>
                <c:pt idx="189">
                  <c:v>003A214</c:v>
                </c:pt>
                <c:pt idx="190">
                  <c:v>003A21A</c:v>
                </c:pt>
                <c:pt idx="191">
                  <c:v>003AZ1A</c:v>
                </c:pt>
                <c:pt idx="192">
                  <c:v>003AZIA</c:v>
                </c:pt>
                <c:pt idx="193">
                  <c:v>003B21A</c:v>
                </c:pt>
                <c:pt idx="194">
                  <c:v>003B2IA</c:v>
                </c:pt>
                <c:pt idx="195">
                  <c:v>003B2VA</c:v>
                </c:pt>
                <c:pt idx="196">
                  <c:v>003BZ1A</c:v>
                </c:pt>
                <c:pt idx="197">
                  <c:v>003BZIA</c:v>
                </c:pt>
                <c:pt idx="198">
                  <c:v>003C21A</c:v>
                </c:pt>
                <c:pt idx="199">
                  <c:v>003CZ1A</c:v>
                </c:pt>
                <c:pt idx="200">
                  <c:v>003F21A</c:v>
                </c:pt>
                <c:pt idx="201">
                  <c:v>003Q21A</c:v>
                </c:pt>
                <c:pt idx="202">
                  <c:v>004021A</c:v>
                </c:pt>
                <c:pt idx="203">
                  <c:v>004820A</c:v>
                </c:pt>
                <c:pt idx="204">
                  <c:v>004A21A</c:v>
                </c:pt>
                <c:pt idx="205">
                  <c:v>004C21A</c:v>
                </c:pt>
                <c:pt idx="206">
                  <c:v>004D21A</c:v>
                </c:pt>
                <c:pt idx="207">
                  <c:v>004F21A</c:v>
                </c:pt>
                <c:pt idx="208">
                  <c:v>004F21C</c:v>
                </c:pt>
                <c:pt idx="209">
                  <c:v>004FZIA</c:v>
                </c:pt>
                <c:pt idx="210">
                  <c:v>004M204</c:v>
                </c:pt>
                <c:pt idx="211">
                  <c:v>004M208</c:v>
                </c:pt>
                <c:pt idx="212">
                  <c:v>004M20A</c:v>
                </c:pt>
                <c:pt idx="213">
                  <c:v>004M2CA</c:v>
                </c:pt>
                <c:pt idx="214">
                  <c:v>004M2DA</c:v>
                </c:pt>
                <c:pt idx="215">
                  <c:v>004M2X7</c:v>
                </c:pt>
                <c:pt idx="216">
                  <c:v>004MZ0A</c:v>
                </c:pt>
                <c:pt idx="217">
                  <c:v>005C21A</c:v>
                </c:pt>
                <c:pt idx="218">
                  <c:v>005C27A</c:v>
                </c:pt>
                <c:pt idx="219">
                  <c:v>006021A</c:v>
                </c:pt>
                <c:pt idx="220">
                  <c:v>006821A</c:v>
                </c:pt>
                <c:pt idx="221">
                  <c:v>006B12A</c:v>
                </c:pt>
                <c:pt idx="222">
                  <c:v>006B20A</c:v>
                </c:pt>
                <c:pt idx="223">
                  <c:v>006B218</c:v>
                </c:pt>
                <c:pt idx="224">
                  <c:v>006B21A</c:v>
                </c:pt>
                <c:pt idx="225">
                  <c:v>006B21B</c:v>
                </c:pt>
                <c:pt idx="226">
                  <c:v>006B21S</c:v>
                </c:pt>
                <c:pt idx="227">
                  <c:v>006BALA</c:v>
                </c:pt>
                <c:pt idx="228">
                  <c:v>006BZ1A</c:v>
                </c:pt>
                <c:pt idx="229">
                  <c:v>006BZIA</c:v>
                </c:pt>
                <c:pt idx="230">
                  <c:v>006C219</c:v>
                </c:pt>
                <c:pt idx="231">
                  <c:v>006C21A</c:v>
                </c:pt>
                <c:pt idx="232">
                  <c:v>006C2VA</c:v>
                </c:pt>
                <c:pt idx="233">
                  <c:v>006D21A</c:v>
                </c:pt>
                <c:pt idx="234">
                  <c:v>006M204</c:v>
                </c:pt>
                <c:pt idx="235">
                  <c:v>006M208</c:v>
                </c:pt>
                <c:pt idx="236">
                  <c:v>006M20A</c:v>
                </c:pt>
                <c:pt idx="237">
                  <c:v>006M20H</c:v>
                </c:pt>
                <c:pt idx="238">
                  <c:v>006M2A</c:v>
                </c:pt>
                <c:pt idx="239">
                  <c:v>006MZ0A</c:v>
                </c:pt>
                <c:pt idx="240">
                  <c:v>007821A</c:v>
                </c:pt>
                <c:pt idx="241">
                  <c:v>007B12A</c:v>
                </c:pt>
                <c:pt idx="242">
                  <c:v>007B219</c:v>
                </c:pt>
                <c:pt idx="243">
                  <c:v>007B21A</c:v>
                </c:pt>
                <c:pt idx="244">
                  <c:v>007BRIA</c:v>
                </c:pt>
                <c:pt idx="245">
                  <c:v>007BZ1A</c:v>
                </c:pt>
                <c:pt idx="246">
                  <c:v>007C21A</c:v>
                </c:pt>
                <c:pt idx="247">
                  <c:v>007CZ1A</c:v>
                </c:pt>
                <c:pt idx="248">
                  <c:v>007D21A</c:v>
                </c:pt>
                <c:pt idx="249">
                  <c:v>007M00A</c:v>
                </c:pt>
                <c:pt idx="250">
                  <c:v>007M204</c:v>
                </c:pt>
                <c:pt idx="251">
                  <c:v>007M209</c:v>
                </c:pt>
                <c:pt idx="252">
                  <c:v>007M20A</c:v>
                </c:pt>
                <c:pt idx="253">
                  <c:v>007M2EA</c:v>
                </c:pt>
                <c:pt idx="254">
                  <c:v>007M2QA</c:v>
                </c:pt>
                <c:pt idx="255">
                  <c:v>007MZ0A</c:v>
                </c:pt>
                <c:pt idx="256">
                  <c:v>007N20A</c:v>
                </c:pt>
                <c:pt idx="257">
                  <c:v>007NC0A</c:v>
                </c:pt>
                <c:pt idx="258">
                  <c:v>007S21A</c:v>
                </c:pt>
                <c:pt idx="259">
                  <c:v>007U20A</c:v>
                </c:pt>
                <c:pt idx="260">
                  <c:v>008212A</c:v>
                </c:pt>
                <c:pt idx="261">
                  <c:v>00821BA</c:v>
                </c:pt>
                <c:pt idx="262">
                  <c:v>008B214</c:v>
                </c:pt>
                <c:pt idx="263">
                  <c:v>008B21A</c:v>
                </c:pt>
                <c:pt idx="264">
                  <c:v>008B2A</c:v>
                </c:pt>
                <c:pt idx="265">
                  <c:v>008C219</c:v>
                </c:pt>
                <c:pt idx="266">
                  <c:v>008C21A</c:v>
                </c:pt>
                <c:pt idx="267">
                  <c:v>008Z1A</c:v>
                </c:pt>
                <c:pt idx="268">
                  <c:v>009021A</c:v>
                </c:pt>
                <c:pt idx="269">
                  <c:v>00921A</c:v>
                </c:pt>
                <c:pt idx="270">
                  <c:v>009621A</c:v>
                </c:pt>
                <c:pt idx="271">
                  <c:v>009A21A</c:v>
                </c:pt>
                <c:pt idx="272">
                  <c:v>009C21A</c:v>
                </c:pt>
                <c:pt idx="273">
                  <c:v>009C21B</c:v>
                </c:pt>
                <c:pt idx="274">
                  <c:v>009D21A</c:v>
                </c:pt>
                <c:pt idx="275">
                  <c:v>009DZ1A</c:v>
                </c:pt>
                <c:pt idx="276">
                  <c:v>00A21A</c:v>
                </c:pt>
                <c:pt idx="277">
                  <c:v>00B21A</c:v>
                </c:pt>
                <c:pt idx="278">
                  <c:v>00C21A</c:v>
                </c:pt>
                <c:pt idx="279">
                  <c:v>00IB2IA</c:v>
                </c:pt>
                <c:pt idx="280">
                  <c:v>00M2017</c:v>
                </c:pt>
                <c:pt idx="281">
                  <c:v>00M26A</c:v>
                </c:pt>
                <c:pt idx="282">
                  <c:v>00TM20A</c:v>
                </c:pt>
                <c:pt idx="283">
                  <c:v>00UB21A</c:v>
                </c:pt>
                <c:pt idx="284">
                  <c:v>00ZB21A</c:v>
                </c:pt>
                <c:pt idx="285">
                  <c:v>01021A</c:v>
                </c:pt>
                <c:pt idx="286">
                  <c:v>010A01A</c:v>
                </c:pt>
                <c:pt idx="287">
                  <c:v>010A12A</c:v>
                </c:pt>
                <c:pt idx="288">
                  <c:v>010A21A</c:v>
                </c:pt>
                <c:pt idx="289">
                  <c:v>010AZIA</c:v>
                </c:pt>
                <c:pt idx="290">
                  <c:v>010B21A</c:v>
                </c:pt>
                <c:pt idx="291">
                  <c:v>010L20A</c:v>
                </c:pt>
                <c:pt idx="292">
                  <c:v>010M204</c:v>
                </c:pt>
                <c:pt idx="293">
                  <c:v>010M208</c:v>
                </c:pt>
                <c:pt idx="294">
                  <c:v>010M20A</c:v>
                </c:pt>
                <c:pt idx="295">
                  <c:v>010M20T</c:v>
                </c:pt>
                <c:pt idx="296">
                  <c:v>010M2QA</c:v>
                </c:pt>
                <c:pt idx="297">
                  <c:v>010M2UA</c:v>
                </c:pt>
                <c:pt idx="298">
                  <c:v>010MZ0A</c:v>
                </c:pt>
                <c:pt idx="299">
                  <c:v>011/20A</c:v>
                </c:pt>
                <c:pt idx="300">
                  <c:v>011021A</c:v>
                </c:pt>
                <c:pt idx="301">
                  <c:v>011120A</c:v>
                </c:pt>
                <c:pt idx="302">
                  <c:v>0111Z0A</c:v>
                </c:pt>
                <c:pt idx="303">
                  <c:v>01120A</c:v>
                </c:pt>
                <c:pt idx="304">
                  <c:v>0112M0A</c:v>
                </c:pt>
                <c:pt idx="305">
                  <c:v>011320A</c:v>
                </c:pt>
                <c:pt idx="306">
                  <c:v>011421A</c:v>
                </c:pt>
                <c:pt idx="307">
                  <c:v>01142A</c:v>
                </c:pt>
                <c:pt idx="308">
                  <c:v>011620A</c:v>
                </c:pt>
                <c:pt idx="309">
                  <c:v>011821A</c:v>
                </c:pt>
                <c:pt idx="310">
                  <c:v>011A219</c:v>
                </c:pt>
                <c:pt idx="311">
                  <c:v>011A21A</c:v>
                </c:pt>
                <c:pt idx="312">
                  <c:v>011A4N</c:v>
                </c:pt>
                <c:pt idx="313">
                  <c:v>011AZ1A</c:v>
                </c:pt>
                <c:pt idx="314">
                  <c:v>011B21A</c:v>
                </c:pt>
                <c:pt idx="315">
                  <c:v>011C20A</c:v>
                </c:pt>
                <c:pt idx="316">
                  <c:v>011D21A</c:v>
                </c:pt>
                <c:pt idx="317">
                  <c:v>011F21A</c:v>
                </c:pt>
                <c:pt idx="318">
                  <c:v>011I20A</c:v>
                </c:pt>
                <c:pt idx="319">
                  <c:v>011J204</c:v>
                </c:pt>
                <c:pt idx="320">
                  <c:v>011J20A</c:v>
                </c:pt>
                <c:pt idx="321">
                  <c:v>011JWA</c:v>
                </c:pt>
                <c:pt idx="322">
                  <c:v>011JZ0A</c:v>
                </c:pt>
                <c:pt idx="323">
                  <c:v>011L201</c:v>
                </c:pt>
                <c:pt idx="324">
                  <c:v>011L204</c:v>
                </c:pt>
                <c:pt idx="325">
                  <c:v>011L20A</c:v>
                </c:pt>
                <c:pt idx="326">
                  <c:v>011LZ0A</c:v>
                </c:pt>
                <c:pt idx="327">
                  <c:v>011LZCA</c:v>
                </c:pt>
                <c:pt idx="328">
                  <c:v>011M208</c:v>
                </c:pt>
                <c:pt idx="329">
                  <c:v>011M20A</c:v>
                </c:pt>
                <c:pt idx="330">
                  <c:v>011M2DA</c:v>
                </c:pt>
                <c:pt idx="331">
                  <c:v>011MZ0A</c:v>
                </c:pt>
                <c:pt idx="332">
                  <c:v>011S20G</c:v>
                </c:pt>
                <c:pt idx="333">
                  <c:v>012120A</c:v>
                </c:pt>
                <c:pt idx="334">
                  <c:v>012121A</c:v>
                </c:pt>
                <c:pt idx="335">
                  <c:v>012220A</c:v>
                </c:pt>
                <c:pt idx="336">
                  <c:v>012620A</c:v>
                </c:pt>
                <c:pt idx="337">
                  <c:v>012720A</c:v>
                </c:pt>
                <c:pt idx="338">
                  <c:v>012A20A</c:v>
                </c:pt>
                <c:pt idx="339">
                  <c:v>012A21A</c:v>
                </c:pt>
                <c:pt idx="340">
                  <c:v>012AZIA</c:v>
                </c:pt>
                <c:pt idx="341">
                  <c:v>012D20A</c:v>
                </c:pt>
                <c:pt idx="342">
                  <c:v>012F21A</c:v>
                </c:pt>
                <c:pt idx="343">
                  <c:v>012L0A</c:v>
                </c:pt>
                <c:pt idx="344">
                  <c:v>012L10A</c:v>
                </c:pt>
                <c:pt idx="345">
                  <c:v>012L204</c:v>
                </c:pt>
                <c:pt idx="346">
                  <c:v>012L20A</c:v>
                </c:pt>
                <c:pt idx="347">
                  <c:v>012L20R</c:v>
                </c:pt>
                <c:pt idx="348">
                  <c:v>012L2DA</c:v>
                </c:pt>
                <c:pt idx="349">
                  <c:v>012LZ0A</c:v>
                </c:pt>
                <c:pt idx="350">
                  <c:v>012M201</c:v>
                </c:pt>
                <c:pt idx="351">
                  <c:v>012M20A</c:v>
                </c:pt>
                <c:pt idx="352">
                  <c:v>012M2CA</c:v>
                </c:pt>
                <c:pt idx="353">
                  <c:v>012MZ0A</c:v>
                </c:pt>
                <c:pt idx="354">
                  <c:v>012NR0A</c:v>
                </c:pt>
                <c:pt idx="355">
                  <c:v>013020A</c:v>
                </c:pt>
                <c:pt idx="356">
                  <c:v>013120A</c:v>
                </c:pt>
                <c:pt idx="357">
                  <c:v>01312A</c:v>
                </c:pt>
                <c:pt idx="358">
                  <c:v>013310L</c:v>
                </c:pt>
                <c:pt idx="359">
                  <c:v>013420A</c:v>
                </c:pt>
                <c:pt idx="360">
                  <c:v>013620A</c:v>
                </c:pt>
                <c:pt idx="361">
                  <c:v>013821A</c:v>
                </c:pt>
                <c:pt idx="362">
                  <c:v>013A12A</c:v>
                </c:pt>
                <c:pt idx="363">
                  <c:v>013A20A</c:v>
                </c:pt>
                <c:pt idx="364">
                  <c:v>013A21A</c:v>
                </c:pt>
                <c:pt idx="365">
                  <c:v>013A22A</c:v>
                </c:pt>
                <c:pt idx="366">
                  <c:v>013A31A</c:v>
                </c:pt>
                <c:pt idx="367">
                  <c:v>013AZIA</c:v>
                </c:pt>
                <c:pt idx="368">
                  <c:v>013C20A</c:v>
                </c:pt>
                <c:pt idx="369">
                  <c:v>013F21A</c:v>
                </c:pt>
                <c:pt idx="370">
                  <c:v>013H21A</c:v>
                </c:pt>
                <c:pt idx="371">
                  <c:v>013J20A</c:v>
                </c:pt>
                <c:pt idx="372">
                  <c:v>013L02A</c:v>
                </c:pt>
                <c:pt idx="373">
                  <c:v>013L204</c:v>
                </c:pt>
                <c:pt idx="374">
                  <c:v>013L20A</c:v>
                </c:pt>
                <c:pt idx="375">
                  <c:v>013L20K</c:v>
                </c:pt>
                <c:pt idx="376">
                  <c:v>013L2DA</c:v>
                </c:pt>
                <c:pt idx="377">
                  <c:v>013L2UA</c:v>
                </c:pt>
                <c:pt idx="378">
                  <c:v>013L32A</c:v>
                </c:pt>
                <c:pt idx="379">
                  <c:v>013LZ0A</c:v>
                </c:pt>
                <c:pt idx="380">
                  <c:v>013LZUA</c:v>
                </c:pt>
                <c:pt idx="381">
                  <c:v>013M02A</c:v>
                </c:pt>
                <c:pt idx="382">
                  <c:v>013M0A</c:v>
                </c:pt>
                <c:pt idx="383">
                  <c:v>013M204</c:v>
                </c:pt>
                <c:pt idx="384">
                  <c:v>013M20A</c:v>
                </c:pt>
                <c:pt idx="385">
                  <c:v>013MZ0A</c:v>
                </c:pt>
                <c:pt idx="386">
                  <c:v>014721A</c:v>
                </c:pt>
                <c:pt idx="387">
                  <c:v>014A21A</c:v>
                </c:pt>
                <c:pt idx="388">
                  <c:v>014C215</c:v>
                </c:pt>
                <c:pt idx="389">
                  <c:v>014C21A</c:v>
                </c:pt>
                <c:pt idx="390">
                  <c:v>014F12A</c:v>
                </c:pt>
                <c:pt idx="391">
                  <c:v>014F1A</c:v>
                </c:pt>
                <c:pt idx="392">
                  <c:v>014F21A</c:v>
                </c:pt>
                <c:pt idx="393">
                  <c:v>014FZ19</c:v>
                </c:pt>
                <c:pt idx="394">
                  <c:v>014M204</c:v>
                </c:pt>
                <c:pt idx="395">
                  <c:v>014M209</c:v>
                </c:pt>
                <c:pt idx="396">
                  <c:v>014M20A</c:v>
                </c:pt>
                <c:pt idx="397">
                  <c:v>014M20P</c:v>
                </c:pt>
                <c:pt idx="398">
                  <c:v>014M2A</c:v>
                </c:pt>
                <c:pt idx="399">
                  <c:v>014M2DA</c:v>
                </c:pt>
                <c:pt idx="400">
                  <c:v>014M30A</c:v>
                </c:pt>
                <c:pt idx="401">
                  <c:v>014MZ0A</c:v>
                </c:pt>
                <c:pt idx="402">
                  <c:v>015A20A</c:v>
                </c:pt>
                <c:pt idx="403">
                  <c:v>015B21A</c:v>
                </c:pt>
                <c:pt idx="404">
                  <c:v>015M20A</c:v>
                </c:pt>
                <c:pt idx="405">
                  <c:v>015M20D</c:v>
                </c:pt>
                <c:pt idx="406">
                  <c:v>015M21A</c:v>
                </c:pt>
                <c:pt idx="407">
                  <c:v>015M2DA</c:v>
                </c:pt>
                <c:pt idx="408">
                  <c:v>015M70A</c:v>
                </c:pt>
                <c:pt idx="409">
                  <c:v>015MZ0A</c:v>
                </c:pt>
                <c:pt idx="410">
                  <c:v>015N20A</c:v>
                </c:pt>
                <c:pt idx="411">
                  <c:v>015U20A</c:v>
                </c:pt>
                <c:pt idx="412">
                  <c:v>01620A</c:v>
                </c:pt>
                <c:pt idx="413">
                  <c:v>016420A</c:v>
                </c:pt>
                <c:pt idx="414">
                  <c:v>016821A</c:v>
                </c:pt>
                <c:pt idx="415">
                  <c:v>016A21A</c:v>
                </c:pt>
                <c:pt idx="416">
                  <c:v>016B12A</c:v>
                </c:pt>
                <c:pt idx="417">
                  <c:v>016B21A</c:v>
                </c:pt>
                <c:pt idx="418">
                  <c:v>016B2A</c:v>
                </c:pt>
                <c:pt idx="419">
                  <c:v>016BZ1A</c:v>
                </c:pt>
                <c:pt idx="420">
                  <c:v>016C219</c:v>
                </c:pt>
                <c:pt idx="421">
                  <c:v>016C21A</c:v>
                </c:pt>
                <c:pt idx="422">
                  <c:v>016CUA</c:v>
                </c:pt>
                <c:pt idx="423">
                  <c:v>016L20A</c:v>
                </c:pt>
                <c:pt idx="424">
                  <c:v>016M02A</c:v>
                </c:pt>
                <c:pt idx="425">
                  <c:v>016M0A</c:v>
                </c:pt>
                <c:pt idx="426">
                  <c:v>016M201</c:v>
                </c:pt>
                <c:pt idx="427">
                  <c:v>016M20A</c:v>
                </c:pt>
                <c:pt idx="428">
                  <c:v>016M20H</c:v>
                </c:pt>
                <c:pt idx="429">
                  <c:v>016M21A</c:v>
                </c:pt>
                <c:pt idx="430">
                  <c:v>016MZ0A</c:v>
                </c:pt>
                <c:pt idx="431">
                  <c:v>016MZDA</c:v>
                </c:pt>
                <c:pt idx="432">
                  <c:v>016MZPA</c:v>
                </c:pt>
                <c:pt idx="433">
                  <c:v>01721A</c:v>
                </c:pt>
                <c:pt idx="434">
                  <c:v>017221A</c:v>
                </c:pt>
                <c:pt idx="435">
                  <c:v>017621A</c:v>
                </c:pt>
                <c:pt idx="436">
                  <c:v>017821A</c:v>
                </c:pt>
                <c:pt idx="437">
                  <c:v>017A21A</c:v>
                </c:pt>
                <c:pt idx="438">
                  <c:v>017B214</c:v>
                </c:pt>
                <c:pt idx="439">
                  <c:v>017B21A</c:v>
                </c:pt>
                <c:pt idx="440">
                  <c:v>017BZ1A</c:v>
                </c:pt>
                <c:pt idx="441">
                  <c:v>017C21A</c:v>
                </c:pt>
                <c:pt idx="442">
                  <c:v>017E21A</c:v>
                </c:pt>
                <c:pt idx="443">
                  <c:v>017EZ1A</c:v>
                </c:pt>
                <c:pt idx="444">
                  <c:v>017F21A</c:v>
                </c:pt>
                <c:pt idx="445">
                  <c:v>017M20A</c:v>
                </c:pt>
                <c:pt idx="446">
                  <c:v>017P21A</c:v>
                </c:pt>
                <c:pt idx="447">
                  <c:v>017U21A</c:v>
                </c:pt>
                <c:pt idx="448">
                  <c:v>018B218</c:v>
                </c:pt>
                <c:pt idx="449">
                  <c:v>018B21A</c:v>
                </c:pt>
                <c:pt idx="450">
                  <c:v>018B2A</c:v>
                </c:pt>
                <c:pt idx="451">
                  <c:v>019024A</c:v>
                </c:pt>
                <c:pt idx="452">
                  <c:v>01921A</c:v>
                </c:pt>
                <c:pt idx="453">
                  <c:v>019220A</c:v>
                </c:pt>
                <c:pt idx="454">
                  <c:v>019821A</c:v>
                </c:pt>
                <c:pt idx="455">
                  <c:v>019B12A</c:v>
                </c:pt>
                <c:pt idx="456">
                  <c:v>019B218</c:v>
                </c:pt>
                <c:pt idx="457">
                  <c:v>019B21A</c:v>
                </c:pt>
                <c:pt idx="458">
                  <c:v>019B2IA</c:v>
                </c:pt>
                <c:pt idx="459">
                  <c:v>019B2M</c:v>
                </c:pt>
                <c:pt idx="460">
                  <c:v>019F21A</c:v>
                </c:pt>
                <c:pt idx="461">
                  <c:v>019K20A</c:v>
                </c:pt>
                <c:pt idx="462">
                  <c:v>01F21A</c:v>
                </c:pt>
                <c:pt idx="463">
                  <c:v>01J20A</c:v>
                </c:pt>
                <c:pt idx="464">
                  <c:v>01M20A</c:v>
                </c:pt>
                <c:pt idx="465">
                  <c:v>01UB21A</c:v>
                </c:pt>
                <c:pt idx="466">
                  <c:v>01UM20A</c:v>
                </c:pt>
                <c:pt idx="467">
                  <c:v>01ZAZIA</c:v>
                </c:pt>
                <c:pt idx="468">
                  <c:v>01ZLZ0A</c:v>
                </c:pt>
                <c:pt idx="469">
                  <c:v>02&amp;A21A</c:v>
                </c:pt>
                <c:pt idx="470">
                  <c:v>02/B2/A</c:v>
                </c:pt>
                <c:pt idx="471">
                  <c:v>02021A</c:v>
                </c:pt>
                <c:pt idx="472">
                  <c:v>020821A</c:v>
                </c:pt>
                <c:pt idx="473">
                  <c:v>020A21A</c:v>
                </c:pt>
                <c:pt idx="474">
                  <c:v>020B21A</c:v>
                </c:pt>
                <c:pt idx="475">
                  <c:v>020D21A</c:v>
                </c:pt>
                <c:pt idx="476">
                  <c:v>020F21A</c:v>
                </c:pt>
                <c:pt idx="477">
                  <c:v>020F2IA</c:v>
                </c:pt>
                <c:pt idx="478">
                  <c:v>020L20A</c:v>
                </c:pt>
                <c:pt idx="479">
                  <c:v>020M20A</c:v>
                </c:pt>
                <c:pt idx="480">
                  <c:v>020R21A</c:v>
                </c:pt>
                <c:pt idx="481">
                  <c:v>020S21A</c:v>
                </c:pt>
                <c:pt idx="482">
                  <c:v>02102A</c:v>
                </c:pt>
                <c:pt idx="483">
                  <c:v>021821A</c:v>
                </c:pt>
                <c:pt idx="484">
                  <c:v>021A21A</c:v>
                </c:pt>
                <c:pt idx="485">
                  <c:v>021B12A</c:v>
                </c:pt>
                <c:pt idx="486">
                  <c:v>021B21A</c:v>
                </c:pt>
                <c:pt idx="487">
                  <c:v>021BZ1A</c:v>
                </c:pt>
                <c:pt idx="488">
                  <c:v>021C12A</c:v>
                </c:pt>
                <c:pt idx="489">
                  <c:v>021C21A</c:v>
                </c:pt>
                <c:pt idx="490">
                  <c:v>021M20A</c:v>
                </c:pt>
                <c:pt idx="491">
                  <c:v>022B21A</c:v>
                </c:pt>
                <c:pt idx="492">
                  <c:v>022C1A</c:v>
                </c:pt>
                <c:pt idx="493">
                  <c:v>022C21A</c:v>
                </c:pt>
                <c:pt idx="494">
                  <c:v>022L20A</c:v>
                </c:pt>
                <c:pt idx="495">
                  <c:v>022M02A</c:v>
                </c:pt>
                <c:pt idx="496">
                  <c:v>022M204</c:v>
                </c:pt>
                <c:pt idx="497">
                  <c:v>022M20A</c:v>
                </c:pt>
                <c:pt idx="498">
                  <c:v>022MZ0A</c:v>
                </c:pt>
                <c:pt idx="499">
                  <c:v>022N20A</c:v>
                </c:pt>
                <c:pt idx="500">
                  <c:v>022N21A</c:v>
                </c:pt>
                <c:pt idx="501">
                  <c:v>023121A</c:v>
                </c:pt>
                <c:pt idx="502">
                  <c:v>023C214</c:v>
                </c:pt>
                <c:pt idx="503">
                  <c:v>023C21A</c:v>
                </c:pt>
                <c:pt idx="504">
                  <c:v>023C2A</c:v>
                </c:pt>
                <c:pt idx="505">
                  <c:v>023D21A</c:v>
                </c:pt>
                <c:pt idx="506">
                  <c:v>023L20A</c:v>
                </c:pt>
                <c:pt idx="507">
                  <c:v>023M0A</c:v>
                </c:pt>
                <c:pt idx="508">
                  <c:v>023M20A</c:v>
                </c:pt>
                <c:pt idx="509">
                  <c:v>023M30A</c:v>
                </c:pt>
                <c:pt idx="510">
                  <c:v>023MD0A</c:v>
                </c:pt>
                <c:pt idx="511">
                  <c:v>023MZ0A</c:v>
                </c:pt>
                <c:pt idx="512">
                  <c:v>023N20A</c:v>
                </c:pt>
                <c:pt idx="513">
                  <c:v>024C21A</c:v>
                </c:pt>
                <c:pt idx="514">
                  <c:v>024CZIA</c:v>
                </c:pt>
                <c:pt idx="515">
                  <c:v>024M204</c:v>
                </c:pt>
                <c:pt idx="516">
                  <c:v>024M208</c:v>
                </c:pt>
                <c:pt idx="517">
                  <c:v>024M20A</c:v>
                </c:pt>
                <c:pt idx="518">
                  <c:v>024MZ0A</c:v>
                </c:pt>
                <c:pt idx="519">
                  <c:v>025021A</c:v>
                </c:pt>
                <c:pt idx="520">
                  <c:v>025220A</c:v>
                </c:pt>
                <c:pt idx="521">
                  <c:v>025421A</c:v>
                </c:pt>
                <c:pt idx="522">
                  <c:v>025520A</c:v>
                </c:pt>
                <c:pt idx="523">
                  <c:v>025620A</c:v>
                </c:pt>
                <c:pt idx="524">
                  <c:v>025621A</c:v>
                </c:pt>
                <c:pt idx="525">
                  <c:v>025821A</c:v>
                </c:pt>
                <c:pt idx="526">
                  <c:v>025A20V</c:v>
                </c:pt>
                <c:pt idx="527">
                  <c:v>025A21A</c:v>
                </c:pt>
                <c:pt idx="528">
                  <c:v>025AZ1A</c:v>
                </c:pt>
                <c:pt idx="529">
                  <c:v>025B214</c:v>
                </c:pt>
                <c:pt idx="530">
                  <c:v>025B21A</c:v>
                </c:pt>
                <c:pt idx="531">
                  <c:v>025B21L</c:v>
                </c:pt>
                <c:pt idx="532">
                  <c:v>025BZ1A</c:v>
                </c:pt>
                <c:pt idx="533">
                  <c:v>025C21A</c:v>
                </c:pt>
                <c:pt idx="534">
                  <c:v>025CZ0A</c:v>
                </c:pt>
                <c:pt idx="535">
                  <c:v>025CZ1A</c:v>
                </c:pt>
                <c:pt idx="536">
                  <c:v>025D21A</c:v>
                </c:pt>
                <c:pt idx="537">
                  <c:v>025J208</c:v>
                </c:pt>
                <c:pt idx="538">
                  <c:v>025J20A</c:v>
                </c:pt>
                <c:pt idx="539">
                  <c:v>025J2A</c:v>
                </c:pt>
                <c:pt idx="540">
                  <c:v>025J2U4</c:v>
                </c:pt>
                <c:pt idx="541">
                  <c:v>025JZ0A</c:v>
                </c:pt>
                <c:pt idx="542">
                  <c:v>025L02A</c:v>
                </c:pt>
                <c:pt idx="543">
                  <c:v>025L20A</c:v>
                </c:pt>
                <c:pt idx="544">
                  <c:v>025L28A</c:v>
                </c:pt>
                <c:pt idx="545">
                  <c:v>025LE0A</c:v>
                </c:pt>
                <c:pt idx="546">
                  <c:v>025LZ0A</c:v>
                </c:pt>
                <c:pt idx="547">
                  <c:v>025U20A</c:v>
                </c:pt>
                <c:pt idx="548">
                  <c:v>026620A</c:v>
                </c:pt>
                <c:pt idx="549">
                  <c:v>026621A</c:v>
                </c:pt>
                <c:pt idx="550">
                  <c:v>026821A</c:v>
                </c:pt>
                <c:pt idx="551">
                  <c:v>026A01A</c:v>
                </c:pt>
                <c:pt idx="552">
                  <c:v>026A219</c:v>
                </c:pt>
                <c:pt idx="553">
                  <c:v>026A21A</c:v>
                </c:pt>
                <c:pt idx="554">
                  <c:v>026AZ1A</c:v>
                </c:pt>
                <c:pt idx="555">
                  <c:v>026AZIA</c:v>
                </c:pt>
                <c:pt idx="556">
                  <c:v>026B1A</c:v>
                </c:pt>
                <c:pt idx="557">
                  <c:v>026B21A</c:v>
                </c:pt>
                <c:pt idx="558">
                  <c:v>026C1A</c:v>
                </c:pt>
                <c:pt idx="559">
                  <c:v>026C214</c:v>
                </c:pt>
                <c:pt idx="560">
                  <c:v>026C21A</c:v>
                </c:pt>
                <c:pt idx="561">
                  <c:v>026CZIA</c:v>
                </c:pt>
                <c:pt idx="562">
                  <c:v>026D21A</c:v>
                </c:pt>
                <c:pt idx="563">
                  <c:v>026L204</c:v>
                </c:pt>
                <c:pt idx="564">
                  <c:v>026L20A</c:v>
                </c:pt>
                <c:pt idx="565">
                  <c:v>026LZ0A</c:v>
                </c:pt>
                <c:pt idx="566">
                  <c:v>026M20A</c:v>
                </c:pt>
                <c:pt idx="567">
                  <c:v>026S21A</c:v>
                </c:pt>
                <c:pt idx="568">
                  <c:v>026V12A</c:v>
                </c:pt>
                <c:pt idx="569">
                  <c:v>027021A</c:v>
                </c:pt>
                <c:pt idx="570">
                  <c:v>027120A</c:v>
                </c:pt>
                <c:pt idx="571">
                  <c:v>027620A</c:v>
                </c:pt>
                <c:pt idx="572">
                  <c:v>027821A</c:v>
                </c:pt>
                <c:pt idx="573">
                  <c:v>027A21A</c:v>
                </c:pt>
                <c:pt idx="574">
                  <c:v>027A21B</c:v>
                </c:pt>
                <c:pt idx="575">
                  <c:v>027A71A</c:v>
                </c:pt>
                <c:pt idx="576">
                  <c:v>027AUA</c:v>
                </c:pt>
                <c:pt idx="577">
                  <c:v>027AZIA</c:v>
                </c:pt>
                <c:pt idx="578">
                  <c:v>027B12A</c:v>
                </c:pt>
                <c:pt idx="579">
                  <c:v>027B21A</c:v>
                </c:pt>
                <c:pt idx="580">
                  <c:v>027B22A</c:v>
                </c:pt>
                <c:pt idx="581">
                  <c:v>027BZ1A</c:v>
                </c:pt>
                <c:pt idx="582">
                  <c:v>027C21A</c:v>
                </c:pt>
                <c:pt idx="583">
                  <c:v>027C264</c:v>
                </c:pt>
                <c:pt idx="584">
                  <c:v>027CZ1A</c:v>
                </c:pt>
                <c:pt idx="585">
                  <c:v>027D21A</c:v>
                </c:pt>
                <c:pt idx="586">
                  <c:v>027E21A</c:v>
                </c:pt>
                <c:pt idx="587">
                  <c:v>027K20A</c:v>
                </c:pt>
                <c:pt idx="588">
                  <c:v>027L208</c:v>
                </c:pt>
                <c:pt idx="589">
                  <c:v>027L20A</c:v>
                </c:pt>
                <c:pt idx="590">
                  <c:v>027LZ0A</c:v>
                </c:pt>
                <c:pt idx="591">
                  <c:v>028120A</c:v>
                </c:pt>
                <c:pt idx="592">
                  <c:v>028220A</c:v>
                </c:pt>
                <c:pt idx="593">
                  <c:v>028620A</c:v>
                </c:pt>
                <c:pt idx="594">
                  <c:v>028821A</c:v>
                </c:pt>
                <c:pt idx="595">
                  <c:v>028921A</c:v>
                </c:pt>
                <c:pt idx="596">
                  <c:v>028A21A</c:v>
                </c:pt>
                <c:pt idx="597">
                  <c:v>028A27A</c:v>
                </c:pt>
                <c:pt idx="598">
                  <c:v>028AZ1A</c:v>
                </c:pt>
                <c:pt idx="599">
                  <c:v>028AZIA</c:v>
                </c:pt>
                <c:pt idx="600">
                  <c:v>028BQ1A</c:v>
                </c:pt>
                <c:pt idx="601">
                  <c:v>028I20A</c:v>
                </c:pt>
                <c:pt idx="602">
                  <c:v>028K20A</c:v>
                </c:pt>
                <c:pt idx="603">
                  <c:v>028L0A</c:v>
                </c:pt>
                <c:pt idx="604">
                  <c:v>028L20A</c:v>
                </c:pt>
                <c:pt idx="605">
                  <c:v>028L26A</c:v>
                </c:pt>
                <c:pt idx="606">
                  <c:v>028L70A</c:v>
                </c:pt>
                <c:pt idx="607">
                  <c:v>028LZ0A</c:v>
                </c:pt>
                <c:pt idx="608">
                  <c:v>028M20A</c:v>
                </c:pt>
                <c:pt idx="609">
                  <c:v>029120A</c:v>
                </c:pt>
                <c:pt idx="610">
                  <c:v>02921A</c:v>
                </c:pt>
                <c:pt idx="611">
                  <c:v>029520A</c:v>
                </c:pt>
                <c:pt idx="612">
                  <c:v>029620A</c:v>
                </c:pt>
                <c:pt idx="613">
                  <c:v>029A212</c:v>
                </c:pt>
                <c:pt idx="614">
                  <c:v>029A21A</c:v>
                </c:pt>
                <c:pt idx="615">
                  <c:v>029A21P</c:v>
                </c:pt>
                <c:pt idx="616">
                  <c:v>029AZ1A</c:v>
                </c:pt>
                <c:pt idx="617">
                  <c:v>029AZIA</c:v>
                </c:pt>
                <c:pt idx="618">
                  <c:v>029C20A</c:v>
                </c:pt>
                <c:pt idx="619">
                  <c:v>029I20A</c:v>
                </c:pt>
                <c:pt idx="620">
                  <c:v>029K20A</c:v>
                </c:pt>
                <c:pt idx="621">
                  <c:v>029L20A</c:v>
                </c:pt>
                <c:pt idx="622">
                  <c:v>029L24A</c:v>
                </c:pt>
                <c:pt idx="623">
                  <c:v>029L2A</c:v>
                </c:pt>
                <c:pt idx="624">
                  <c:v>029L2CA</c:v>
                </c:pt>
                <c:pt idx="625">
                  <c:v>029L2VA</c:v>
                </c:pt>
                <c:pt idx="626">
                  <c:v>029LZ0A</c:v>
                </c:pt>
                <c:pt idx="627">
                  <c:v>02BA21A</c:v>
                </c:pt>
                <c:pt idx="628">
                  <c:v>02CB21A</c:v>
                </c:pt>
                <c:pt idx="629">
                  <c:v>02GL20A</c:v>
                </c:pt>
                <c:pt idx="630">
                  <c:v>02K20A</c:v>
                </c:pt>
                <c:pt idx="631">
                  <c:v>02K21A</c:v>
                </c:pt>
                <c:pt idx="632">
                  <c:v>02L20A</c:v>
                </c:pt>
                <c:pt idx="633">
                  <c:v>02M20A</c:v>
                </c:pt>
                <c:pt idx="634">
                  <c:v>02SB21A</c:v>
                </c:pt>
                <c:pt idx="635">
                  <c:v>02SL20A</c:v>
                </c:pt>
                <c:pt idx="636">
                  <c:v>02UC21A</c:v>
                </c:pt>
                <c:pt idx="637">
                  <c:v>02YM20A</c:v>
                </c:pt>
                <c:pt idx="638">
                  <c:v>02ZM20A</c:v>
                </c:pt>
                <c:pt idx="639">
                  <c:v>03/620A</c:v>
                </c:pt>
                <c:pt idx="640">
                  <c:v>030020A</c:v>
                </c:pt>
                <c:pt idx="641">
                  <c:v>030120A</c:v>
                </c:pt>
                <c:pt idx="642">
                  <c:v>030A1A</c:v>
                </c:pt>
                <c:pt idx="643">
                  <c:v>030A21A</c:v>
                </c:pt>
                <c:pt idx="644">
                  <c:v>030AZ1A</c:v>
                </c:pt>
                <c:pt idx="645">
                  <c:v>030B21A</c:v>
                </c:pt>
                <c:pt idx="646">
                  <c:v>030BZIA</c:v>
                </c:pt>
                <c:pt idx="647">
                  <c:v>030C20A</c:v>
                </c:pt>
                <c:pt idx="648">
                  <c:v>030K20A</c:v>
                </c:pt>
                <c:pt idx="649">
                  <c:v>030L201</c:v>
                </c:pt>
                <c:pt idx="650">
                  <c:v>030L20A</c:v>
                </c:pt>
                <c:pt idx="651">
                  <c:v>030L29A</c:v>
                </c:pt>
                <c:pt idx="652">
                  <c:v>030L2A</c:v>
                </c:pt>
                <c:pt idx="653">
                  <c:v>030LZ0A</c:v>
                </c:pt>
                <c:pt idx="654">
                  <c:v>030M204</c:v>
                </c:pt>
                <c:pt idx="655">
                  <c:v>030M208</c:v>
                </c:pt>
                <c:pt idx="656">
                  <c:v>030M20A</c:v>
                </c:pt>
                <c:pt idx="657">
                  <c:v>030M21A</c:v>
                </c:pt>
                <c:pt idx="658">
                  <c:v>030M2A</c:v>
                </c:pt>
                <c:pt idx="659">
                  <c:v>030M2UA</c:v>
                </c:pt>
                <c:pt idx="660">
                  <c:v>030MZ0A</c:v>
                </c:pt>
                <c:pt idx="661">
                  <c:v>030U21B</c:v>
                </c:pt>
                <c:pt idx="662">
                  <c:v>0311L0A</c:v>
                </c:pt>
                <c:pt idx="663">
                  <c:v>031620A</c:v>
                </c:pt>
                <c:pt idx="664">
                  <c:v>031660A</c:v>
                </c:pt>
                <c:pt idx="665">
                  <c:v>031821A</c:v>
                </c:pt>
                <c:pt idx="666">
                  <c:v>031A214</c:v>
                </c:pt>
                <c:pt idx="667">
                  <c:v>031A21A</c:v>
                </c:pt>
                <c:pt idx="668">
                  <c:v>031A21B</c:v>
                </c:pt>
                <c:pt idx="669">
                  <c:v>031A22A</c:v>
                </c:pt>
                <c:pt idx="670">
                  <c:v>031AZ1A</c:v>
                </c:pt>
                <c:pt idx="671">
                  <c:v>031B21A</c:v>
                </c:pt>
                <c:pt idx="672">
                  <c:v>031B71A</c:v>
                </c:pt>
                <c:pt idx="673">
                  <c:v>031BV1A</c:v>
                </c:pt>
                <c:pt idx="674">
                  <c:v>031BZIA</c:v>
                </c:pt>
                <c:pt idx="675">
                  <c:v>031C20A</c:v>
                </c:pt>
                <c:pt idx="676">
                  <c:v>031C2JA</c:v>
                </c:pt>
                <c:pt idx="677">
                  <c:v>031H21A</c:v>
                </c:pt>
                <c:pt idx="678">
                  <c:v>031I20A</c:v>
                </c:pt>
                <c:pt idx="679">
                  <c:v>031K20A</c:v>
                </c:pt>
                <c:pt idx="680">
                  <c:v>031L0A</c:v>
                </c:pt>
                <c:pt idx="681">
                  <c:v>031L204</c:v>
                </c:pt>
                <c:pt idx="682">
                  <c:v>031L20A</c:v>
                </c:pt>
                <c:pt idx="683">
                  <c:v>031LQ0A</c:v>
                </c:pt>
                <c:pt idx="684">
                  <c:v>031LZ0A</c:v>
                </c:pt>
                <c:pt idx="685">
                  <c:v>031LZQA</c:v>
                </c:pt>
                <c:pt idx="686">
                  <c:v>031M02A</c:v>
                </c:pt>
                <c:pt idx="687">
                  <c:v>031M204</c:v>
                </c:pt>
                <c:pt idx="688">
                  <c:v>031M20A</c:v>
                </c:pt>
                <c:pt idx="689">
                  <c:v>031M20K</c:v>
                </c:pt>
                <c:pt idx="690">
                  <c:v>031M2A</c:v>
                </c:pt>
                <c:pt idx="691">
                  <c:v>031MZ0</c:v>
                </c:pt>
                <c:pt idx="692">
                  <c:v>031MZ0A</c:v>
                </c:pt>
                <c:pt idx="693">
                  <c:v>032020A</c:v>
                </c:pt>
                <c:pt idx="694">
                  <c:v>032120A</c:v>
                </c:pt>
                <c:pt idx="695">
                  <c:v>032220A</c:v>
                </c:pt>
                <c:pt idx="696">
                  <c:v>032720A</c:v>
                </c:pt>
                <c:pt idx="697">
                  <c:v>03272TA</c:v>
                </c:pt>
                <c:pt idx="698">
                  <c:v>032A21A</c:v>
                </c:pt>
                <c:pt idx="699">
                  <c:v>032B12A</c:v>
                </c:pt>
                <c:pt idx="700">
                  <c:v>032B21A</c:v>
                </c:pt>
                <c:pt idx="701">
                  <c:v>032BZ1A</c:v>
                </c:pt>
                <c:pt idx="702">
                  <c:v>032F214</c:v>
                </c:pt>
                <c:pt idx="703">
                  <c:v>032F21A</c:v>
                </c:pt>
                <c:pt idx="704">
                  <c:v>032F21D</c:v>
                </c:pt>
                <c:pt idx="705">
                  <c:v>032H201</c:v>
                </c:pt>
                <c:pt idx="706">
                  <c:v>032H20A</c:v>
                </c:pt>
                <c:pt idx="707">
                  <c:v>032L20A</c:v>
                </c:pt>
                <c:pt idx="708">
                  <c:v>032LZ0A</c:v>
                </c:pt>
                <c:pt idx="709">
                  <c:v>032M209</c:v>
                </c:pt>
                <c:pt idx="710">
                  <c:v>032M20A</c:v>
                </c:pt>
                <c:pt idx="711">
                  <c:v>032M2DA</c:v>
                </c:pt>
                <c:pt idx="712">
                  <c:v>032MZ0A</c:v>
                </c:pt>
                <c:pt idx="713">
                  <c:v>032V20A</c:v>
                </c:pt>
                <c:pt idx="714">
                  <c:v>033821A</c:v>
                </c:pt>
                <c:pt idx="715">
                  <c:v>033B21A</c:v>
                </c:pt>
                <c:pt idx="716">
                  <c:v>033C12A</c:v>
                </c:pt>
                <c:pt idx="717">
                  <c:v>033C1A</c:v>
                </c:pt>
                <c:pt idx="718">
                  <c:v>033C21A</c:v>
                </c:pt>
                <c:pt idx="719">
                  <c:v>033F214</c:v>
                </c:pt>
                <c:pt idx="720">
                  <c:v>033F21A</c:v>
                </c:pt>
                <c:pt idx="721">
                  <c:v>033M21A</c:v>
                </c:pt>
                <c:pt idx="722">
                  <c:v>034C21A</c:v>
                </c:pt>
                <c:pt idx="723">
                  <c:v>034CZIA</c:v>
                </c:pt>
                <c:pt idx="724">
                  <c:v>034F21A</c:v>
                </c:pt>
                <c:pt idx="725">
                  <c:v>034L204</c:v>
                </c:pt>
                <c:pt idx="726">
                  <c:v>035C21A</c:v>
                </c:pt>
                <c:pt idx="727">
                  <c:v>035C27A</c:v>
                </c:pt>
                <c:pt idx="728">
                  <c:v>035C2IA</c:v>
                </c:pt>
                <c:pt idx="729">
                  <c:v>03621A</c:v>
                </c:pt>
                <c:pt idx="730">
                  <c:v>036621A</c:v>
                </c:pt>
                <c:pt idx="731">
                  <c:v>036821A</c:v>
                </c:pt>
                <c:pt idx="732">
                  <c:v>036822A</c:v>
                </c:pt>
                <c:pt idx="733">
                  <c:v>036A21A</c:v>
                </c:pt>
                <c:pt idx="734">
                  <c:v>036A2H</c:v>
                </c:pt>
                <c:pt idx="735">
                  <c:v>036AZ1A</c:v>
                </c:pt>
                <c:pt idx="736">
                  <c:v>036B218</c:v>
                </c:pt>
                <c:pt idx="737">
                  <c:v>036B21A</c:v>
                </c:pt>
                <c:pt idx="738">
                  <c:v>036BRIA</c:v>
                </c:pt>
                <c:pt idx="739">
                  <c:v>036BZ1A</c:v>
                </c:pt>
                <c:pt idx="740">
                  <c:v>036C01A</c:v>
                </c:pt>
                <c:pt idx="741">
                  <c:v>036C21A</c:v>
                </c:pt>
                <c:pt idx="742">
                  <c:v>036CZ1A</c:v>
                </c:pt>
                <c:pt idx="743">
                  <c:v>036V21A</c:v>
                </c:pt>
                <c:pt idx="744">
                  <c:v>03721A</c:v>
                </c:pt>
                <c:pt idx="745">
                  <c:v>037421B</c:v>
                </c:pt>
                <c:pt idx="746">
                  <c:v>037520A</c:v>
                </c:pt>
                <c:pt idx="747">
                  <c:v>037821A</c:v>
                </c:pt>
                <c:pt idx="748">
                  <c:v>037A07B</c:v>
                </c:pt>
                <c:pt idx="749">
                  <c:v>037A213</c:v>
                </c:pt>
                <c:pt idx="750">
                  <c:v>037A218</c:v>
                </c:pt>
                <c:pt idx="751">
                  <c:v>037A21B</c:v>
                </c:pt>
                <c:pt idx="752">
                  <c:v>037AZ1B</c:v>
                </c:pt>
                <c:pt idx="753">
                  <c:v>037B12A</c:v>
                </c:pt>
                <c:pt idx="754">
                  <c:v>037B1A</c:v>
                </c:pt>
                <c:pt idx="755">
                  <c:v>037B21A</c:v>
                </c:pt>
                <c:pt idx="756">
                  <c:v>037BU1A</c:v>
                </c:pt>
                <c:pt idx="757">
                  <c:v>037C20A</c:v>
                </c:pt>
                <c:pt idx="758">
                  <c:v>037C218</c:v>
                </c:pt>
                <c:pt idx="759">
                  <c:v>037C21A</c:v>
                </c:pt>
                <c:pt idx="760">
                  <c:v>037F21A</c:v>
                </c:pt>
                <c:pt idx="761">
                  <c:v>037F71A</c:v>
                </c:pt>
                <c:pt idx="762">
                  <c:v>037K204</c:v>
                </c:pt>
                <c:pt idx="763">
                  <c:v>037K209</c:v>
                </c:pt>
                <c:pt idx="764">
                  <c:v>037K20A</c:v>
                </c:pt>
                <c:pt idx="765">
                  <c:v>037K2A</c:v>
                </c:pt>
                <c:pt idx="766">
                  <c:v>037KZ0A</c:v>
                </c:pt>
                <c:pt idx="767">
                  <c:v>037L20A</c:v>
                </c:pt>
                <c:pt idx="768">
                  <c:v>037R20A</c:v>
                </c:pt>
                <c:pt idx="769">
                  <c:v>038121A</c:v>
                </c:pt>
                <c:pt idx="770">
                  <c:v>0382A1A</c:v>
                </c:pt>
                <c:pt idx="771">
                  <c:v>038821A</c:v>
                </c:pt>
                <c:pt idx="772">
                  <c:v>038A21A</c:v>
                </c:pt>
                <c:pt idx="773">
                  <c:v>038AZIA</c:v>
                </c:pt>
                <c:pt idx="774">
                  <c:v>038B21A</c:v>
                </c:pt>
                <c:pt idx="775">
                  <c:v>038BHA</c:v>
                </c:pt>
                <c:pt idx="776">
                  <c:v>038C21A</c:v>
                </c:pt>
                <c:pt idx="777">
                  <c:v>038CZ1A</c:v>
                </c:pt>
                <c:pt idx="778">
                  <c:v>038K208</c:v>
                </c:pt>
                <c:pt idx="779">
                  <c:v>038K20A</c:v>
                </c:pt>
                <c:pt idx="780">
                  <c:v>038KWA</c:v>
                </c:pt>
                <c:pt idx="781">
                  <c:v>038KZ0A</c:v>
                </c:pt>
                <c:pt idx="782">
                  <c:v>039321A</c:v>
                </c:pt>
                <c:pt idx="783">
                  <c:v>039821A</c:v>
                </c:pt>
                <c:pt idx="784">
                  <c:v>039A20A</c:v>
                </c:pt>
                <c:pt idx="785">
                  <c:v>039A21A</c:v>
                </c:pt>
                <c:pt idx="786">
                  <c:v>039AZ1A</c:v>
                </c:pt>
                <c:pt idx="787">
                  <c:v>039AZIA</c:v>
                </c:pt>
                <c:pt idx="788">
                  <c:v>039B12A</c:v>
                </c:pt>
                <c:pt idx="789">
                  <c:v>039B21A</c:v>
                </c:pt>
                <c:pt idx="790">
                  <c:v>039C21A</c:v>
                </c:pt>
                <c:pt idx="791">
                  <c:v>039CZ1A</c:v>
                </c:pt>
                <c:pt idx="792">
                  <c:v>039D21A</c:v>
                </c:pt>
                <c:pt idx="793">
                  <c:v>039F21A</c:v>
                </c:pt>
                <c:pt idx="794">
                  <c:v>039H21A</c:v>
                </c:pt>
                <c:pt idx="795">
                  <c:v>039K0A</c:v>
                </c:pt>
                <c:pt idx="796">
                  <c:v>039K208</c:v>
                </c:pt>
                <c:pt idx="797">
                  <c:v>039K209</c:v>
                </c:pt>
                <c:pt idx="798">
                  <c:v>039K20A</c:v>
                </c:pt>
                <c:pt idx="799">
                  <c:v>039KZ0A</c:v>
                </c:pt>
                <c:pt idx="800">
                  <c:v>039L20A</c:v>
                </c:pt>
                <c:pt idx="801">
                  <c:v>039M20A</c:v>
                </c:pt>
                <c:pt idx="802">
                  <c:v>039R20A</c:v>
                </c:pt>
                <c:pt idx="803">
                  <c:v>03DN20A</c:v>
                </c:pt>
                <c:pt idx="804">
                  <c:v>03EB21A</c:v>
                </c:pt>
                <c:pt idx="805">
                  <c:v>03H20A</c:v>
                </c:pt>
                <c:pt idx="806">
                  <c:v>03IAZIA</c:v>
                </c:pt>
                <c:pt idx="807">
                  <c:v>03IL20A</c:v>
                </c:pt>
                <c:pt idx="808">
                  <c:v>03IM20A</c:v>
                </c:pt>
                <c:pt idx="809">
                  <c:v>03K20A</c:v>
                </c:pt>
                <c:pt idx="810">
                  <c:v>03L20A</c:v>
                </c:pt>
                <c:pt idx="811">
                  <c:v>03M20A</c:v>
                </c:pt>
                <c:pt idx="812">
                  <c:v>03PK28A</c:v>
                </c:pt>
                <c:pt idx="813">
                  <c:v>03ZC20A</c:v>
                </c:pt>
                <c:pt idx="814">
                  <c:v>03ZM20A</c:v>
                </c:pt>
                <c:pt idx="815">
                  <c:v>04/A21A</c:v>
                </c:pt>
                <c:pt idx="816">
                  <c:v>040821A</c:v>
                </c:pt>
                <c:pt idx="817">
                  <c:v>040A21A</c:v>
                </c:pt>
                <c:pt idx="818">
                  <c:v>040AZ1A</c:v>
                </c:pt>
                <c:pt idx="819">
                  <c:v>040B214</c:v>
                </c:pt>
                <c:pt idx="820">
                  <c:v>040B21A</c:v>
                </c:pt>
                <c:pt idx="821">
                  <c:v>040C12A</c:v>
                </c:pt>
                <c:pt idx="822">
                  <c:v>040C21A</c:v>
                </c:pt>
                <c:pt idx="823">
                  <c:v>040CZ1A</c:v>
                </c:pt>
                <c:pt idx="824">
                  <c:v>040CZ1H</c:v>
                </c:pt>
                <c:pt idx="825">
                  <c:v>040D21A</c:v>
                </c:pt>
                <c:pt idx="826">
                  <c:v>040H21A</c:v>
                </c:pt>
                <c:pt idx="827">
                  <c:v>040M20A</c:v>
                </c:pt>
                <c:pt idx="828">
                  <c:v>041021A</c:v>
                </c:pt>
                <c:pt idx="829">
                  <c:v>041120A</c:v>
                </c:pt>
                <c:pt idx="830">
                  <c:v>04120A</c:v>
                </c:pt>
                <c:pt idx="831">
                  <c:v>041220A</c:v>
                </c:pt>
                <c:pt idx="832">
                  <c:v>041270A</c:v>
                </c:pt>
                <c:pt idx="833">
                  <c:v>0412L0A</c:v>
                </c:pt>
                <c:pt idx="834">
                  <c:v>041321A</c:v>
                </c:pt>
                <c:pt idx="835">
                  <c:v>041521A</c:v>
                </c:pt>
                <c:pt idx="836">
                  <c:v>041821A</c:v>
                </c:pt>
                <c:pt idx="837">
                  <c:v>041A21A</c:v>
                </c:pt>
                <c:pt idx="838">
                  <c:v>041A2A</c:v>
                </c:pt>
                <c:pt idx="839">
                  <c:v>041A31A</c:v>
                </c:pt>
                <c:pt idx="840">
                  <c:v>041AZIA</c:v>
                </c:pt>
                <c:pt idx="841">
                  <c:v>041B21A</c:v>
                </c:pt>
                <c:pt idx="842">
                  <c:v>041B2M</c:v>
                </c:pt>
                <c:pt idx="843">
                  <c:v>041C21A</c:v>
                </c:pt>
                <c:pt idx="844">
                  <c:v>041CZ1A</c:v>
                </c:pt>
                <c:pt idx="845">
                  <c:v>041D21A</c:v>
                </c:pt>
                <c:pt idx="846">
                  <c:v>041L201</c:v>
                </c:pt>
                <c:pt idx="847">
                  <c:v>041L208</c:v>
                </c:pt>
                <c:pt idx="848">
                  <c:v>041L20A</c:v>
                </c:pt>
                <c:pt idx="849">
                  <c:v>041L21A</c:v>
                </c:pt>
                <c:pt idx="850">
                  <c:v>041L2A</c:v>
                </c:pt>
                <c:pt idx="851">
                  <c:v>041LAUA</c:v>
                </c:pt>
                <c:pt idx="852">
                  <c:v>041LZ0A</c:v>
                </c:pt>
                <c:pt idx="853">
                  <c:v>041M20A</c:v>
                </c:pt>
                <c:pt idx="854">
                  <c:v>041MZ0A</c:v>
                </c:pt>
                <c:pt idx="855">
                  <c:v>042120A</c:v>
                </c:pt>
                <c:pt idx="856">
                  <c:v>042220A</c:v>
                </c:pt>
                <c:pt idx="857">
                  <c:v>042421A</c:v>
                </c:pt>
                <c:pt idx="858">
                  <c:v>042620A</c:v>
                </c:pt>
                <c:pt idx="859">
                  <c:v>042A1A</c:v>
                </c:pt>
                <c:pt idx="860">
                  <c:v>042A214</c:v>
                </c:pt>
                <c:pt idx="861">
                  <c:v>042A21A</c:v>
                </c:pt>
                <c:pt idx="862">
                  <c:v>042A2IA</c:v>
                </c:pt>
                <c:pt idx="863">
                  <c:v>042B12A</c:v>
                </c:pt>
                <c:pt idx="864">
                  <c:v>042B21A</c:v>
                </c:pt>
                <c:pt idx="865">
                  <c:v>042B21H</c:v>
                </c:pt>
                <c:pt idx="866">
                  <c:v>042C20A</c:v>
                </c:pt>
                <c:pt idx="867">
                  <c:v>042G21A</c:v>
                </c:pt>
                <c:pt idx="868">
                  <c:v>042J20A</c:v>
                </c:pt>
                <c:pt idx="869">
                  <c:v>042L204</c:v>
                </c:pt>
                <c:pt idx="870">
                  <c:v>042L208</c:v>
                </c:pt>
                <c:pt idx="871">
                  <c:v>042L20A</c:v>
                </c:pt>
                <c:pt idx="872">
                  <c:v>042L2A</c:v>
                </c:pt>
                <c:pt idx="873">
                  <c:v>043021A</c:v>
                </c:pt>
                <c:pt idx="874">
                  <c:v>043121A</c:v>
                </c:pt>
                <c:pt idx="875">
                  <c:v>04321A</c:v>
                </c:pt>
                <c:pt idx="876">
                  <c:v>043220A</c:v>
                </c:pt>
                <c:pt idx="877">
                  <c:v>043421A</c:v>
                </c:pt>
                <c:pt idx="878">
                  <c:v>043620A</c:v>
                </c:pt>
                <c:pt idx="879">
                  <c:v>043821A</c:v>
                </c:pt>
                <c:pt idx="880">
                  <c:v>043A210</c:v>
                </c:pt>
                <c:pt idx="881">
                  <c:v>043A214</c:v>
                </c:pt>
                <c:pt idx="882">
                  <c:v>043A21A</c:v>
                </c:pt>
                <c:pt idx="883">
                  <c:v>043A71A</c:v>
                </c:pt>
                <c:pt idx="884">
                  <c:v>043AJIA</c:v>
                </c:pt>
                <c:pt idx="885">
                  <c:v>043AZ1A</c:v>
                </c:pt>
                <c:pt idx="886">
                  <c:v>043AZ1Z</c:v>
                </c:pt>
                <c:pt idx="887">
                  <c:v>043AZLA</c:v>
                </c:pt>
                <c:pt idx="888">
                  <c:v>043B20A</c:v>
                </c:pt>
                <c:pt idx="889">
                  <c:v>043B21A</c:v>
                </c:pt>
                <c:pt idx="890">
                  <c:v>043B247</c:v>
                </c:pt>
                <c:pt idx="891">
                  <c:v>043B31A</c:v>
                </c:pt>
                <c:pt idx="892">
                  <c:v>043BZIA</c:v>
                </c:pt>
                <c:pt idx="893">
                  <c:v>043C20A</c:v>
                </c:pt>
                <c:pt idx="894">
                  <c:v>043H21A</c:v>
                </c:pt>
                <c:pt idx="895">
                  <c:v>043L20A</c:v>
                </c:pt>
                <c:pt idx="896">
                  <c:v>043LZ0A</c:v>
                </c:pt>
                <c:pt idx="897">
                  <c:v>04421A</c:v>
                </c:pt>
                <c:pt idx="898">
                  <c:v>044821A</c:v>
                </c:pt>
                <c:pt idx="899">
                  <c:v>044921A</c:v>
                </c:pt>
                <c:pt idx="900">
                  <c:v>044A21A</c:v>
                </c:pt>
                <c:pt idx="901">
                  <c:v>044A27A</c:v>
                </c:pt>
                <c:pt idx="902">
                  <c:v>044AZ1A</c:v>
                </c:pt>
                <c:pt idx="903">
                  <c:v>044B214</c:v>
                </c:pt>
                <c:pt idx="904">
                  <c:v>044B21A</c:v>
                </c:pt>
                <c:pt idx="905">
                  <c:v>044B21H</c:v>
                </c:pt>
                <c:pt idx="906">
                  <c:v>044B2IA</c:v>
                </c:pt>
                <c:pt idx="907">
                  <c:v>044BS1A</c:v>
                </c:pt>
                <c:pt idx="908">
                  <c:v>044BZ1A</c:v>
                </c:pt>
                <c:pt idx="909">
                  <c:v>044H21A</c:v>
                </c:pt>
                <c:pt idx="910">
                  <c:v>044M21A</c:v>
                </c:pt>
                <c:pt idx="911">
                  <c:v>04521A</c:v>
                </c:pt>
                <c:pt idx="912">
                  <c:v>045421A</c:v>
                </c:pt>
                <c:pt idx="913">
                  <c:v>045821A</c:v>
                </c:pt>
                <c:pt idx="914">
                  <c:v>045A214</c:v>
                </c:pt>
                <c:pt idx="915">
                  <c:v>045A219</c:v>
                </c:pt>
                <c:pt idx="916">
                  <c:v>045A21A</c:v>
                </c:pt>
                <c:pt idx="917">
                  <c:v>045A21H</c:v>
                </c:pt>
                <c:pt idx="918">
                  <c:v>045AHA</c:v>
                </c:pt>
                <c:pt idx="919">
                  <c:v>045AZ1A</c:v>
                </c:pt>
                <c:pt idx="920">
                  <c:v>045AZIA</c:v>
                </c:pt>
                <c:pt idx="921">
                  <c:v>045B12A</c:v>
                </c:pt>
                <c:pt idx="922">
                  <c:v>045B21A</c:v>
                </c:pt>
                <c:pt idx="923">
                  <c:v>045C21A</c:v>
                </c:pt>
                <c:pt idx="924">
                  <c:v>045R21A</c:v>
                </c:pt>
                <c:pt idx="925">
                  <c:v>04621A</c:v>
                </c:pt>
                <c:pt idx="926">
                  <c:v>04642IA</c:v>
                </c:pt>
                <c:pt idx="927">
                  <c:v>04671A</c:v>
                </c:pt>
                <c:pt idx="928">
                  <c:v>046821A</c:v>
                </c:pt>
                <c:pt idx="929">
                  <c:v>046A21A</c:v>
                </c:pt>
                <c:pt idx="930">
                  <c:v>046AZ1A</c:v>
                </c:pt>
                <c:pt idx="931">
                  <c:v>046AZIA</c:v>
                </c:pt>
                <c:pt idx="932">
                  <c:v>046B21A</c:v>
                </c:pt>
                <c:pt idx="933">
                  <c:v>046B2A</c:v>
                </c:pt>
                <c:pt idx="934">
                  <c:v>046C21A</c:v>
                </c:pt>
                <c:pt idx="935">
                  <c:v>04721A</c:v>
                </c:pt>
                <c:pt idx="936">
                  <c:v>0472A1A</c:v>
                </c:pt>
                <c:pt idx="937">
                  <c:v>047821A</c:v>
                </c:pt>
                <c:pt idx="938">
                  <c:v>047A21A</c:v>
                </c:pt>
                <c:pt idx="939">
                  <c:v>047AUA</c:v>
                </c:pt>
                <c:pt idx="940">
                  <c:v>047AZ1A</c:v>
                </c:pt>
                <c:pt idx="941">
                  <c:v>047AZIA</c:v>
                </c:pt>
                <c:pt idx="942">
                  <c:v>047B21A</c:v>
                </c:pt>
                <c:pt idx="943">
                  <c:v>047BZIA</c:v>
                </c:pt>
                <c:pt idx="944">
                  <c:v>047C214</c:v>
                </c:pt>
                <c:pt idx="945">
                  <c:v>047C21A</c:v>
                </c:pt>
                <c:pt idx="946">
                  <c:v>047G21A</c:v>
                </c:pt>
                <c:pt idx="947">
                  <c:v>04821A</c:v>
                </c:pt>
                <c:pt idx="948">
                  <c:v>048321A</c:v>
                </c:pt>
                <c:pt idx="949">
                  <c:v>048421A</c:v>
                </c:pt>
                <c:pt idx="950">
                  <c:v>048821A</c:v>
                </c:pt>
                <c:pt idx="951">
                  <c:v>048A218</c:v>
                </c:pt>
                <c:pt idx="952">
                  <c:v>048A21A</c:v>
                </c:pt>
                <c:pt idx="953">
                  <c:v>048AZ1A</c:v>
                </c:pt>
                <c:pt idx="954">
                  <c:v>048B21A</c:v>
                </c:pt>
                <c:pt idx="955">
                  <c:v>048B2IA</c:v>
                </c:pt>
                <c:pt idx="956">
                  <c:v>048C21A</c:v>
                </c:pt>
                <c:pt idx="957">
                  <c:v>048D21A</c:v>
                </c:pt>
                <c:pt idx="958">
                  <c:v>048F21A</c:v>
                </c:pt>
                <c:pt idx="959">
                  <c:v>049B214</c:v>
                </c:pt>
                <c:pt idx="960">
                  <c:v>049C1A</c:v>
                </c:pt>
                <c:pt idx="961">
                  <c:v>049C21A</c:v>
                </c:pt>
                <c:pt idx="962">
                  <c:v>049C2LA</c:v>
                </c:pt>
                <c:pt idx="963">
                  <c:v>049CZIA</c:v>
                </c:pt>
                <c:pt idx="964">
                  <c:v>049E21A</c:v>
                </c:pt>
                <c:pt idx="965">
                  <c:v>049G21A</c:v>
                </c:pt>
                <c:pt idx="966">
                  <c:v>04A21A</c:v>
                </c:pt>
                <c:pt idx="967">
                  <c:v>04B211A</c:v>
                </c:pt>
                <c:pt idx="968">
                  <c:v>04BA21A</c:v>
                </c:pt>
                <c:pt idx="969">
                  <c:v>04DC21A</c:v>
                </c:pt>
                <c:pt idx="970">
                  <c:v>04HA21A</c:v>
                </c:pt>
                <c:pt idx="971">
                  <c:v>04IL20A</c:v>
                </c:pt>
                <c:pt idx="972">
                  <c:v>04L20A</c:v>
                </c:pt>
                <c:pt idx="973">
                  <c:v>04SC21A</c:v>
                </c:pt>
                <c:pt idx="974">
                  <c:v>04TAZ1A</c:v>
                </c:pt>
                <c:pt idx="975">
                  <c:v>04ZAZ1A</c:v>
                </c:pt>
                <c:pt idx="976">
                  <c:v>04ZAZIA</c:v>
                </c:pt>
                <c:pt idx="977">
                  <c:v>050621A</c:v>
                </c:pt>
                <c:pt idx="978">
                  <c:v>050C218</c:v>
                </c:pt>
                <c:pt idx="979">
                  <c:v>050C21A</c:v>
                </c:pt>
                <c:pt idx="980">
                  <c:v>050CZ1A</c:v>
                </c:pt>
                <c:pt idx="981">
                  <c:v>050E21A</c:v>
                </c:pt>
                <c:pt idx="982">
                  <c:v>050EZ1A</c:v>
                </c:pt>
                <c:pt idx="983">
                  <c:v>051C21A</c:v>
                </c:pt>
                <c:pt idx="984">
                  <c:v>051CZ1A</c:v>
                </c:pt>
                <c:pt idx="985">
                  <c:v>051E21A</c:v>
                </c:pt>
                <c:pt idx="986">
                  <c:v>051EZIA</c:v>
                </c:pt>
                <c:pt idx="987">
                  <c:v>051F214</c:v>
                </c:pt>
                <c:pt idx="988">
                  <c:v>051F21A</c:v>
                </c:pt>
                <c:pt idx="989">
                  <c:v>051F2A</c:v>
                </c:pt>
                <c:pt idx="990">
                  <c:v>052A21A</c:v>
                </c:pt>
                <c:pt idx="991">
                  <c:v>052C21A</c:v>
                </c:pt>
                <c:pt idx="992">
                  <c:v>052E21A</c:v>
                </c:pt>
                <c:pt idx="993">
                  <c:v>052E22A</c:v>
                </c:pt>
                <c:pt idx="994">
                  <c:v>052EZ1A</c:v>
                </c:pt>
                <c:pt idx="995">
                  <c:v>052F21A</c:v>
                </c:pt>
                <c:pt idx="996">
                  <c:v>052G21A</c:v>
                </c:pt>
                <c:pt idx="997">
                  <c:v>053C21A</c:v>
                </c:pt>
                <c:pt idx="998">
                  <c:v>053E21A</c:v>
                </c:pt>
                <c:pt idx="999">
                  <c:v>054A21A</c:v>
                </c:pt>
                <c:pt idx="1000">
                  <c:v>054C21A</c:v>
                </c:pt>
                <c:pt idx="1001">
                  <c:v>054CZIA</c:v>
                </c:pt>
                <c:pt idx="1002">
                  <c:v>056A21A</c:v>
                </c:pt>
                <c:pt idx="1003">
                  <c:v>057FZIA</c:v>
                </c:pt>
                <c:pt idx="1004">
                  <c:v>057G20A</c:v>
                </c:pt>
                <c:pt idx="1005">
                  <c:v>058E21A</c:v>
                </c:pt>
                <c:pt idx="1006">
                  <c:v>058EZ1A</c:v>
                </c:pt>
                <c:pt idx="1007">
                  <c:v>058F21A</c:v>
                </c:pt>
                <c:pt idx="1008">
                  <c:v>059A21A</c:v>
                </c:pt>
                <c:pt idx="1009">
                  <c:v>059E21A</c:v>
                </c:pt>
                <c:pt idx="1010">
                  <c:v>059E22A</c:v>
                </c:pt>
                <c:pt idx="1011">
                  <c:v>05E21A</c:v>
                </c:pt>
                <c:pt idx="1012">
                  <c:v>061B21A</c:v>
                </c:pt>
                <c:pt idx="1013">
                  <c:v>061C21A</c:v>
                </c:pt>
                <c:pt idx="1014">
                  <c:v>061E21A</c:v>
                </c:pt>
                <c:pt idx="1015">
                  <c:v>061EZ1A</c:v>
                </c:pt>
                <c:pt idx="1016">
                  <c:v>062A21A</c:v>
                </c:pt>
                <c:pt idx="1017">
                  <c:v>062C21A</c:v>
                </c:pt>
                <c:pt idx="1018">
                  <c:v>062E21A</c:v>
                </c:pt>
                <c:pt idx="1019">
                  <c:v>062F21A</c:v>
                </c:pt>
                <c:pt idx="1020">
                  <c:v>062G20A</c:v>
                </c:pt>
                <c:pt idx="1021">
                  <c:v>063C21A</c:v>
                </c:pt>
                <c:pt idx="1022">
                  <c:v>064A21A</c:v>
                </c:pt>
                <c:pt idx="1023">
                  <c:v>064F21A</c:v>
                </c:pt>
                <c:pt idx="1024">
                  <c:v>065A21A</c:v>
                </c:pt>
                <c:pt idx="1025">
                  <c:v>065F214</c:v>
                </c:pt>
                <c:pt idx="1026">
                  <c:v>065F21A</c:v>
                </c:pt>
                <c:pt idx="1027">
                  <c:v>066021A</c:v>
                </c:pt>
                <c:pt idx="1028">
                  <c:v>066B21A</c:v>
                </c:pt>
                <c:pt idx="1029">
                  <c:v>066D21A</c:v>
                </c:pt>
                <c:pt idx="1030">
                  <c:v>066F212</c:v>
                </c:pt>
                <c:pt idx="1031">
                  <c:v>066F21A</c:v>
                </c:pt>
                <c:pt idx="1032">
                  <c:v>067F21A</c:v>
                </c:pt>
                <c:pt idx="1033">
                  <c:v>069F21A</c:v>
                </c:pt>
                <c:pt idx="1034">
                  <c:v>06B21H</c:v>
                </c:pt>
                <c:pt idx="1035">
                  <c:v>06E21A</c:v>
                </c:pt>
                <c:pt idx="1036">
                  <c:v>06L20A</c:v>
                </c:pt>
                <c:pt idx="1037">
                  <c:v>070M20A</c:v>
                </c:pt>
                <c:pt idx="1038">
                  <c:v>071F214</c:v>
                </c:pt>
                <c:pt idx="1039">
                  <c:v>071F21A</c:v>
                </c:pt>
                <c:pt idx="1040">
                  <c:v>072C21A</c:v>
                </c:pt>
                <c:pt idx="1041">
                  <c:v>073K20A</c:v>
                </c:pt>
                <c:pt idx="1042">
                  <c:v>073L20A</c:v>
                </c:pt>
                <c:pt idx="1043">
                  <c:v>076021A</c:v>
                </c:pt>
                <c:pt idx="1044">
                  <c:v>07621A</c:v>
                </c:pt>
                <c:pt idx="1045">
                  <c:v>076C21A</c:v>
                </c:pt>
                <c:pt idx="1046">
                  <c:v>076CZ1A</c:v>
                </c:pt>
                <c:pt idx="1047">
                  <c:v>077C21B</c:v>
                </c:pt>
                <c:pt idx="1048">
                  <c:v>077L20A</c:v>
                </c:pt>
                <c:pt idx="1049">
                  <c:v>07821CA</c:v>
                </c:pt>
                <c:pt idx="1050">
                  <c:v>078C21A</c:v>
                </c:pt>
                <c:pt idx="1051">
                  <c:v>078CZIA</c:v>
                </c:pt>
                <c:pt idx="1052">
                  <c:v>081A21A</c:v>
                </c:pt>
                <c:pt idx="1053">
                  <c:v>085A21A</c:v>
                </c:pt>
                <c:pt idx="1054">
                  <c:v>088021A</c:v>
                </c:pt>
                <c:pt idx="1055">
                  <c:v>08821A</c:v>
                </c:pt>
                <c:pt idx="1056">
                  <c:v>088C21A</c:v>
                </c:pt>
                <c:pt idx="1057">
                  <c:v>088D1A</c:v>
                </c:pt>
                <c:pt idx="1058">
                  <c:v>088D214</c:v>
                </c:pt>
                <c:pt idx="1059">
                  <c:v>088D21A</c:v>
                </c:pt>
                <c:pt idx="1060">
                  <c:v>088D21H</c:v>
                </c:pt>
                <c:pt idx="1061">
                  <c:v>088DZIA</c:v>
                </c:pt>
                <c:pt idx="1062">
                  <c:v>091021A</c:v>
                </c:pt>
                <c:pt idx="1063">
                  <c:v>091B21A</c:v>
                </c:pt>
                <c:pt idx="1064">
                  <c:v>091D21A</c:v>
                </c:pt>
                <c:pt idx="1065">
                  <c:v>091D31A</c:v>
                </c:pt>
                <c:pt idx="1066">
                  <c:v>096B21A</c:v>
                </c:pt>
                <c:pt idx="1067">
                  <c:v>098C21A</c:v>
                </c:pt>
                <c:pt idx="1068">
                  <c:v>0BA21A</c:v>
                </c:pt>
                <c:pt idx="1069">
                  <c:v>0C1A21A</c:v>
                </c:pt>
                <c:pt idx="1070">
                  <c:v>0C7C21A</c:v>
                </c:pt>
                <c:pt idx="1071">
                  <c:v>0GM229</c:v>
                </c:pt>
                <c:pt idx="1072">
                  <c:v>0H5A21A</c:v>
                </c:pt>
                <c:pt idx="1073">
                  <c:v>0IAM204</c:v>
                </c:pt>
                <c:pt idx="1074">
                  <c:v>0IIL20A</c:v>
                </c:pt>
                <c:pt idx="1075">
                  <c:v>0ISM20A</c:v>
                </c:pt>
                <c:pt idx="1076">
                  <c:v>0L0M20A</c:v>
                </c:pt>
                <c:pt idx="1077">
                  <c:v>0L5B21A</c:v>
                </c:pt>
                <c:pt idx="1078">
                  <c:v>0LRB21A</c:v>
                </c:pt>
                <c:pt idx="1079">
                  <c:v>0MB21A</c:v>
                </c:pt>
                <c:pt idx="1080">
                  <c:v>0N120A</c:v>
                </c:pt>
                <c:pt idx="1081">
                  <c:v>0N6202</c:v>
                </c:pt>
                <c:pt idx="1082">
                  <c:v>0U2A21A</c:v>
                </c:pt>
                <c:pt idx="1083">
                  <c:v>0U4321A</c:v>
                </c:pt>
                <c:pt idx="1084">
                  <c:v>0U5A21A</c:v>
                </c:pt>
                <c:pt idx="1085">
                  <c:v>0UA21A</c:v>
                </c:pt>
                <c:pt idx="1086">
                  <c:v>0USAZIA</c:v>
                </c:pt>
                <c:pt idx="1087">
                  <c:v>0UUA21A</c:v>
                </c:pt>
                <c:pt idx="1088">
                  <c:v>0VIA21A</c:v>
                </c:pt>
                <c:pt idx="1089">
                  <c:v>0WE71A</c:v>
                </c:pt>
                <c:pt idx="1090">
                  <c:v>0X8C21A</c:v>
                </c:pt>
                <c:pt idx="1091">
                  <c:v>101A21A</c:v>
                </c:pt>
                <c:pt idx="1092">
                  <c:v>101M20A</c:v>
                </c:pt>
                <c:pt idx="1093">
                  <c:v>103A21A</c:v>
                </c:pt>
                <c:pt idx="1094">
                  <c:v>103MZ0A</c:v>
                </c:pt>
                <c:pt idx="1095">
                  <c:v>105M20A</c:v>
                </c:pt>
                <c:pt idx="1096">
                  <c:v>109B21A</c:v>
                </c:pt>
                <c:pt idx="1097">
                  <c:v>113A21A</c:v>
                </c:pt>
                <c:pt idx="1098">
                  <c:v>12/20A</c:v>
                </c:pt>
                <c:pt idx="1099">
                  <c:v>120L20A</c:v>
                </c:pt>
                <c:pt idx="1100">
                  <c:v>133B21A</c:v>
                </c:pt>
                <c:pt idx="1101">
                  <c:v>160M21A</c:v>
                </c:pt>
                <c:pt idx="1102">
                  <c:v>180502J</c:v>
                </c:pt>
                <c:pt idx="1103">
                  <c:v>1805D31</c:v>
                </c:pt>
                <c:pt idx="1104">
                  <c:v>180J020</c:v>
                </c:pt>
                <c:pt idx="1105">
                  <c:v>180J029</c:v>
                </c:pt>
                <c:pt idx="1106">
                  <c:v>1853C1</c:v>
                </c:pt>
                <c:pt idx="1107">
                  <c:v>18821A</c:v>
                </c:pt>
                <c:pt idx="1108">
                  <c:v>1A0501A</c:v>
                </c:pt>
                <c:pt idx="1109">
                  <c:v>1B003A</c:v>
                </c:pt>
                <c:pt idx="1110">
                  <c:v>1L3948</c:v>
                </c:pt>
                <c:pt idx="1111">
                  <c:v>1N6199</c:v>
                </c:pt>
                <c:pt idx="1112">
                  <c:v>1STD0SE</c:v>
                </c:pt>
                <c:pt idx="1113">
                  <c:v>20/A21A</c:v>
                </c:pt>
                <c:pt idx="1114">
                  <c:v>201A01A</c:v>
                </c:pt>
                <c:pt idx="1115">
                  <c:v>201A21!</c:v>
                </c:pt>
                <c:pt idx="1116">
                  <c:v>201A214</c:v>
                </c:pt>
                <c:pt idx="1117">
                  <c:v>201A21A</c:v>
                </c:pt>
                <c:pt idx="1118">
                  <c:v>201AZ1A</c:v>
                </c:pt>
                <c:pt idx="1119">
                  <c:v>201AZLA</c:v>
                </c:pt>
                <c:pt idx="1120">
                  <c:v>201B21A</c:v>
                </c:pt>
                <c:pt idx="1121">
                  <c:v>201S21S</c:v>
                </c:pt>
                <c:pt idx="1122">
                  <c:v>20221A</c:v>
                </c:pt>
                <c:pt idx="1123">
                  <c:v>202A21A</c:v>
                </c:pt>
                <c:pt idx="1124">
                  <c:v>202AZ1A</c:v>
                </c:pt>
                <c:pt idx="1125">
                  <c:v>203821A</c:v>
                </c:pt>
                <c:pt idx="1126">
                  <c:v>203A21A</c:v>
                </c:pt>
                <c:pt idx="1127">
                  <c:v>203AZ1A</c:v>
                </c:pt>
                <c:pt idx="1128">
                  <c:v>203AZIA</c:v>
                </c:pt>
                <c:pt idx="1129">
                  <c:v>204A214</c:v>
                </c:pt>
                <c:pt idx="1130">
                  <c:v>204A21A</c:v>
                </c:pt>
                <c:pt idx="1131">
                  <c:v>204A2A</c:v>
                </c:pt>
                <c:pt idx="1132">
                  <c:v>204A2QA</c:v>
                </c:pt>
                <c:pt idx="1133">
                  <c:v>204AZ1A</c:v>
                </c:pt>
                <c:pt idx="1134">
                  <c:v>204AZA</c:v>
                </c:pt>
                <c:pt idx="1135">
                  <c:v>204AZIA</c:v>
                </c:pt>
                <c:pt idx="1136">
                  <c:v>204B21A</c:v>
                </c:pt>
                <c:pt idx="1137">
                  <c:v>205421A</c:v>
                </c:pt>
                <c:pt idx="1138">
                  <c:v>205A214</c:v>
                </c:pt>
                <c:pt idx="1139">
                  <c:v>205A21A</c:v>
                </c:pt>
                <c:pt idx="1140">
                  <c:v>205A2IA</c:v>
                </c:pt>
                <c:pt idx="1141">
                  <c:v>205A4A</c:v>
                </c:pt>
                <c:pt idx="1142">
                  <c:v>205AZ1A</c:v>
                </c:pt>
                <c:pt idx="1143">
                  <c:v>205AZIA</c:v>
                </c:pt>
                <c:pt idx="1144">
                  <c:v>206A21A</c:v>
                </c:pt>
                <c:pt idx="1145">
                  <c:v>206A31A</c:v>
                </c:pt>
                <c:pt idx="1146">
                  <c:v>206ASIA</c:v>
                </c:pt>
                <c:pt idx="1147">
                  <c:v>206AZ14</c:v>
                </c:pt>
                <c:pt idx="1148">
                  <c:v>206AZ1A</c:v>
                </c:pt>
                <c:pt idx="1149">
                  <c:v>206AZIA</c:v>
                </c:pt>
                <c:pt idx="1150">
                  <c:v>207221A</c:v>
                </c:pt>
                <c:pt idx="1151">
                  <c:v>207A21A</c:v>
                </c:pt>
                <c:pt idx="1152">
                  <c:v>207AZIA</c:v>
                </c:pt>
                <c:pt idx="1153">
                  <c:v>207L20A</c:v>
                </c:pt>
                <c:pt idx="1154">
                  <c:v>20A21A</c:v>
                </c:pt>
                <c:pt idx="1155">
                  <c:v>20GA21A</c:v>
                </c:pt>
                <c:pt idx="1156">
                  <c:v>20IA2IA</c:v>
                </c:pt>
                <c:pt idx="1157">
                  <c:v>20SA21A</c:v>
                </c:pt>
                <c:pt idx="1158">
                  <c:v>20ST2CA</c:v>
                </c:pt>
                <c:pt idx="1159">
                  <c:v>211A21A</c:v>
                </c:pt>
                <c:pt idx="1160">
                  <c:v>211AZ1A</c:v>
                </c:pt>
                <c:pt idx="1161">
                  <c:v>211D21A</c:v>
                </c:pt>
                <c:pt idx="1162">
                  <c:v>211M289</c:v>
                </c:pt>
                <c:pt idx="1163">
                  <c:v>212A21A</c:v>
                </c:pt>
                <c:pt idx="1164">
                  <c:v>212C21A</c:v>
                </c:pt>
                <c:pt idx="1165">
                  <c:v>212M20A</c:v>
                </c:pt>
                <c:pt idx="1166">
                  <c:v>213021A</c:v>
                </c:pt>
                <c:pt idx="1167">
                  <c:v>213A21A</c:v>
                </c:pt>
                <c:pt idx="1168">
                  <c:v>213D21A</c:v>
                </c:pt>
                <c:pt idx="1169">
                  <c:v>216B21A</c:v>
                </c:pt>
                <c:pt idx="1170">
                  <c:v>22A21A</c:v>
                </c:pt>
                <c:pt idx="1171">
                  <c:v>25/20A</c:v>
                </c:pt>
                <c:pt idx="1172">
                  <c:v>251L20A</c:v>
                </c:pt>
                <c:pt idx="1173">
                  <c:v>256A21A</c:v>
                </c:pt>
                <c:pt idx="1174">
                  <c:v>260A21A</c:v>
                </c:pt>
                <c:pt idx="1175">
                  <c:v>27C20A</c:v>
                </c:pt>
                <c:pt idx="1176">
                  <c:v>280L20A</c:v>
                </c:pt>
                <c:pt idx="1177">
                  <c:v>281A21A</c:v>
                </c:pt>
                <c:pt idx="1178">
                  <c:v>28L20A0</c:v>
                </c:pt>
                <c:pt idx="1179">
                  <c:v>29K21A</c:v>
                </c:pt>
                <c:pt idx="1180">
                  <c:v>2A6A21A</c:v>
                </c:pt>
                <c:pt idx="1181">
                  <c:v>300021A</c:v>
                </c:pt>
                <c:pt idx="1182">
                  <c:v>301258A</c:v>
                </c:pt>
                <c:pt idx="1183">
                  <c:v>30125BA</c:v>
                </c:pt>
                <c:pt idx="1184">
                  <c:v>301308A</c:v>
                </c:pt>
                <c:pt idx="1185">
                  <c:v>30130A</c:v>
                </c:pt>
                <c:pt idx="1186">
                  <c:v>30130BA</c:v>
                </c:pt>
                <c:pt idx="1187">
                  <c:v>30130BT</c:v>
                </c:pt>
                <c:pt idx="1188">
                  <c:v>301358A</c:v>
                </c:pt>
                <c:pt idx="1189">
                  <c:v>30135BA</c:v>
                </c:pt>
                <c:pt idx="1190">
                  <c:v>30135DA</c:v>
                </c:pt>
                <c:pt idx="1191">
                  <c:v>3013SBA</c:v>
                </c:pt>
                <c:pt idx="1192">
                  <c:v>301458A</c:v>
                </c:pt>
                <c:pt idx="1193">
                  <c:v>30145BA</c:v>
                </c:pt>
                <c:pt idx="1194">
                  <c:v>3014SBA</c:v>
                </c:pt>
                <c:pt idx="1195">
                  <c:v>301558A</c:v>
                </c:pt>
                <c:pt idx="1196">
                  <c:v>30155BA</c:v>
                </c:pt>
                <c:pt idx="1197">
                  <c:v>30158A</c:v>
                </c:pt>
                <c:pt idx="1198">
                  <c:v>3015S8A</c:v>
                </c:pt>
                <c:pt idx="1199">
                  <c:v>30235BA</c:v>
                </c:pt>
                <c:pt idx="1200">
                  <c:v>302L20A</c:v>
                </c:pt>
                <c:pt idx="1201">
                  <c:v>30821A</c:v>
                </c:pt>
                <c:pt idx="1202">
                  <c:v>309K20A</c:v>
                </c:pt>
                <c:pt idx="1203">
                  <c:v>310258A</c:v>
                </c:pt>
                <c:pt idx="1204">
                  <c:v>310308A</c:v>
                </c:pt>
                <c:pt idx="1205">
                  <c:v>310M20A</c:v>
                </c:pt>
                <c:pt idx="1206">
                  <c:v>320308D</c:v>
                </c:pt>
                <c:pt idx="1207">
                  <c:v>32030BD</c:v>
                </c:pt>
                <c:pt idx="1208">
                  <c:v>3230BD</c:v>
                </c:pt>
                <c:pt idx="1209">
                  <c:v>33026BD</c:v>
                </c:pt>
                <c:pt idx="1210">
                  <c:v>358E21A</c:v>
                </c:pt>
                <c:pt idx="1211">
                  <c:v>361458A</c:v>
                </c:pt>
                <c:pt idx="1212">
                  <c:v>39558A</c:v>
                </c:pt>
                <c:pt idx="1213">
                  <c:v>3N6206</c:v>
                </c:pt>
                <c:pt idx="1214">
                  <c:v>401321A</c:v>
                </c:pt>
                <c:pt idx="1215">
                  <c:v>402A21A</c:v>
                </c:pt>
                <c:pt idx="1216">
                  <c:v>41620A</c:v>
                </c:pt>
                <c:pt idx="1217">
                  <c:v>43421A</c:v>
                </c:pt>
                <c:pt idx="1218">
                  <c:v>43AZIA</c:v>
                </c:pt>
                <c:pt idx="1219">
                  <c:v>501C21A</c:v>
                </c:pt>
                <c:pt idx="1220">
                  <c:v>50HL20A</c:v>
                </c:pt>
                <c:pt idx="1221">
                  <c:v>543A21A</c:v>
                </c:pt>
                <c:pt idx="1222">
                  <c:v>5R8731</c:v>
                </c:pt>
                <c:pt idx="1223">
                  <c:v>604M20A</c:v>
                </c:pt>
                <c:pt idx="1224">
                  <c:v>610M20A</c:v>
                </c:pt>
                <c:pt idx="1225">
                  <c:v>612A21A</c:v>
                </c:pt>
                <c:pt idx="1226">
                  <c:v>615M204</c:v>
                </c:pt>
                <c:pt idx="1227">
                  <c:v>617E21A</c:v>
                </c:pt>
                <c:pt idx="1228">
                  <c:v>623MZ0A</c:v>
                </c:pt>
                <c:pt idx="1229">
                  <c:v>631M20A</c:v>
                </c:pt>
                <c:pt idx="1230">
                  <c:v>65321A</c:v>
                </c:pt>
                <c:pt idx="1231">
                  <c:v>6H9899</c:v>
                </c:pt>
                <c:pt idx="1232">
                  <c:v>6KGE21A</c:v>
                </c:pt>
                <c:pt idx="1233">
                  <c:v>6N6207</c:v>
                </c:pt>
                <c:pt idx="1234">
                  <c:v>6R8727</c:v>
                </c:pt>
                <c:pt idx="1235">
                  <c:v>700M20A</c:v>
                </c:pt>
                <c:pt idx="1236">
                  <c:v>704AZ1A</c:v>
                </c:pt>
                <c:pt idx="1237">
                  <c:v>711D21A</c:v>
                </c:pt>
                <c:pt idx="1238">
                  <c:v>728A27A</c:v>
                </c:pt>
                <c:pt idx="1239">
                  <c:v>7A6780</c:v>
                </c:pt>
                <c:pt idx="1240">
                  <c:v>7A7485</c:v>
                </c:pt>
                <c:pt idx="1241">
                  <c:v>7H8027</c:v>
                </c:pt>
                <c:pt idx="1242">
                  <c:v>827A21A</c:v>
                </c:pt>
                <c:pt idx="1243">
                  <c:v>831B2MA</c:v>
                </c:pt>
                <c:pt idx="1244">
                  <c:v>91301A</c:v>
                </c:pt>
                <c:pt idx="1245">
                  <c:v>9231EK</c:v>
                </c:pt>
                <c:pt idx="1246">
                  <c:v>97B214A</c:v>
                </c:pt>
                <c:pt idx="1247">
                  <c:v>9N6203</c:v>
                </c:pt>
                <c:pt idx="1248">
                  <c:v>A03468</c:v>
                </c:pt>
                <c:pt idx="1249">
                  <c:v>A30A21A</c:v>
                </c:pt>
                <c:pt idx="1250">
                  <c:v>AF7484</c:v>
                </c:pt>
                <c:pt idx="1251">
                  <c:v>AN5318</c:v>
                </c:pt>
                <c:pt idx="1252">
                  <c:v>AP6955</c:v>
                </c:pt>
                <c:pt idx="1253">
                  <c:v>AVAILA</c:v>
                </c:pt>
                <c:pt idx="1254">
                  <c:v>AW0168</c:v>
                </c:pt>
                <c:pt idx="1255">
                  <c:v>B00STER</c:v>
                </c:pt>
                <c:pt idx="1256">
                  <c:v>B04021A</c:v>
                </c:pt>
                <c:pt idx="1257">
                  <c:v>BK4176</c:v>
                </c:pt>
                <c:pt idx="1258">
                  <c:v>BL3302</c:v>
                </c:pt>
                <c:pt idx="1259">
                  <c:v>BL9263</c:v>
                </c:pt>
                <c:pt idx="1260">
                  <c:v>BL9266</c:v>
                </c:pt>
                <c:pt idx="1261">
                  <c:v>BL9269</c:v>
                </c:pt>
                <c:pt idx="1262">
                  <c:v>BP7534</c:v>
                </c:pt>
                <c:pt idx="1263">
                  <c:v>BR2613</c:v>
                </c:pt>
                <c:pt idx="1264">
                  <c:v>BR8736</c:v>
                </c:pt>
                <c:pt idx="1265">
                  <c:v>BR8737</c:v>
                </c:pt>
                <c:pt idx="1266">
                  <c:v>C01B21A</c:v>
                </c:pt>
                <c:pt idx="1267">
                  <c:v>C01B21H</c:v>
                </c:pt>
                <c:pt idx="1268">
                  <c:v>C03A21A</c:v>
                </c:pt>
                <c:pt idx="1269">
                  <c:v>C04M20A</c:v>
                </c:pt>
                <c:pt idx="1270">
                  <c:v>CA6780</c:v>
                </c:pt>
                <c:pt idx="1271">
                  <c:v>CC1A21A</c:v>
                </c:pt>
                <c:pt idx="1272">
                  <c:v>CHAD0X1</c:v>
                </c:pt>
                <c:pt idx="1273">
                  <c:v>CN5318</c:v>
                </c:pt>
                <c:pt idx="1274">
                  <c:v>CN6201</c:v>
                </c:pt>
                <c:pt idx="1275">
                  <c:v>CP6955</c:v>
                </c:pt>
                <c:pt idx="1276">
                  <c:v>CR8436</c:v>
                </c:pt>
                <c:pt idx="1277">
                  <c:v>CR8736</c:v>
                </c:pt>
                <c:pt idx="1278">
                  <c:v>CR8829</c:v>
                </c:pt>
                <c:pt idx="1279">
                  <c:v>CUSA2C2</c:v>
                </c:pt>
                <c:pt idx="1280">
                  <c:v>CV0224</c:v>
                </c:pt>
                <c:pt idx="1281">
                  <c:v>CVS9619</c:v>
                </c:pt>
                <c:pt idx="1282">
                  <c:v>CVS9780</c:v>
                </c:pt>
                <c:pt idx="1283">
                  <c:v>CVX207</c:v>
                </c:pt>
                <c:pt idx="1284">
                  <c:v>CW0170</c:v>
                </c:pt>
                <c:pt idx="1285">
                  <c:v>CW0171</c:v>
                </c:pt>
                <c:pt idx="1286">
                  <c:v>CW0198</c:v>
                </c:pt>
                <c:pt idx="1287">
                  <c:v>CW01E6</c:v>
                </c:pt>
                <c:pt idx="1288">
                  <c:v>CW5293</c:v>
                </c:pt>
                <c:pt idx="1289">
                  <c:v>D03B21A</c:v>
                </c:pt>
                <c:pt idx="1290">
                  <c:v>D07B21A</c:v>
                </c:pt>
                <c:pt idx="1291">
                  <c:v>D08B21A</c:v>
                </c:pt>
                <c:pt idx="1292">
                  <c:v>D12A21A</c:v>
                </c:pt>
                <c:pt idx="1293">
                  <c:v>D12L20A</c:v>
                </c:pt>
                <c:pt idx="1294">
                  <c:v>D13L20A</c:v>
                </c:pt>
                <c:pt idx="1295">
                  <c:v>D24M20A</c:v>
                </c:pt>
                <c:pt idx="1296">
                  <c:v>D28A21A</c:v>
                </c:pt>
                <c:pt idx="1297">
                  <c:v>D37C21A</c:v>
                </c:pt>
                <c:pt idx="1298">
                  <c:v>D39K20A</c:v>
                </c:pt>
                <c:pt idx="1299">
                  <c:v>D42120A</c:v>
                </c:pt>
                <c:pt idx="1300">
                  <c:v>D42B21A</c:v>
                </c:pt>
                <c:pt idx="1301">
                  <c:v>D48F21A</c:v>
                </c:pt>
                <c:pt idx="1302">
                  <c:v>D61E21A</c:v>
                </c:pt>
                <c:pt idx="1303">
                  <c:v>DCHDJM</c:v>
                </c:pt>
                <c:pt idx="1304">
                  <c:v>DD12FR</c:v>
                </c:pt>
                <c:pt idx="1305">
                  <c:v>DIAM20A</c:v>
                </c:pt>
                <c:pt idx="1306">
                  <c:v>DL3246</c:v>
                </c:pt>
                <c:pt idx="1307">
                  <c:v>DR8729</c:v>
                </c:pt>
                <c:pt idx="1308">
                  <c:v>DR8737</c:v>
                </c:pt>
                <c:pt idx="1309">
                  <c:v>DW8936</c:v>
                </c:pt>
                <c:pt idx="1310">
                  <c:v>E10140</c:v>
                </c:pt>
                <c:pt idx="1311">
                  <c:v>E10142</c:v>
                </c:pt>
                <c:pt idx="1312">
                  <c:v>E110140</c:v>
                </c:pt>
                <c:pt idx="1313">
                  <c:v>E11283</c:v>
                </c:pt>
                <c:pt idx="1314">
                  <c:v>E11284</c:v>
                </c:pt>
                <c:pt idx="1315">
                  <c:v>E126205</c:v>
                </c:pt>
                <c:pt idx="1316">
                  <c:v>E128735</c:v>
                </c:pt>
                <c:pt idx="1317">
                  <c:v>E128736</c:v>
                </c:pt>
                <c:pt idx="1318">
                  <c:v>E131602</c:v>
                </c:pt>
                <c:pt idx="1319">
                  <c:v>E13246</c:v>
                </c:pt>
                <c:pt idx="1320">
                  <c:v>E13247</c:v>
                </c:pt>
                <c:pt idx="1321">
                  <c:v>E13248</c:v>
                </c:pt>
                <c:pt idx="1322">
                  <c:v>E13249</c:v>
                </c:pt>
                <c:pt idx="1323">
                  <c:v>E140150</c:v>
                </c:pt>
                <c:pt idx="1324">
                  <c:v>E16198</c:v>
                </c:pt>
                <c:pt idx="1325">
                  <c:v>E18482</c:v>
                </c:pt>
                <c:pt idx="1326">
                  <c:v>E18962</c:v>
                </c:pt>
                <c:pt idx="1327">
                  <c:v>E18982</c:v>
                </c:pt>
                <c:pt idx="1328">
                  <c:v>E191906</c:v>
                </c:pt>
                <c:pt idx="1329">
                  <c:v>E19261</c:v>
                </c:pt>
                <c:pt idx="1330">
                  <c:v>E19262</c:v>
                </c:pt>
                <c:pt idx="1331">
                  <c:v>E19264</c:v>
                </c:pt>
                <c:pt idx="1332">
                  <c:v>E19266</c:v>
                </c:pt>
                <c:pt idx="1333">
                  <c:v>E19267</c:v>
                </c:pt>
                <c:pt idx="1334">
                  <c:v>E20140</c:v>
                </c:pt>
                <c:pt idx="1335">
                  <c:v>E21284</c:v>
                </c:pt>
                <c:pt idx="1336">
                  <c:v>E261283</c:v>
                </c:pt>
                <c:pt idx="1337">
                  <c:v>E28733</c:v>
                </c:pt>
                <c:pt idx="1338">
                  <c:v>E29264</c:v>
                </c:pt>
                <c:pt idx="1339">
                  <c:v>E40580</c:v>
                </c:pt>
                <c:pt idx="1340">
                  <c:v>E51686</c:v>
                </c:pt>
                <c:pt idx="1341">
                  <c:v>E63247</c:v>
                </c:pt>
                <c:pt idx="1342">
                  <c:v>E79269</c:v>
                </c:pt>
                <c:pt idx="1343">
                  <c:v>E87534</c:v>
                </c:pt>
                <c:pt idx="1344">
                  <c:v>EA5318</c:v>
                </c:pt>
                <c:pt idx="1345">
                  <c:v>EA8732</c:v>
                </c:pt>
                <c:pt idx="1346">
                  <c:v>EA9899</c:v>
                </c:pt>
                <c:pt idx="1347">
                  <c:v>EB6200</c:v>
                </c:pt>
                <c:pt idx="1348">
                  <c:v>EB6204</c:v>
                </c:pt>
                <c:pt idx="1349">
                  <c:v>EB7533</c:v>
                </c:pt>
                <c:pt idx="1350">
                  <c:v>EB8734</c:v>
                </c:pt>
                <c:pt idx="1351">
                  <c:v>EC00176</c:v>
                </c:pt>
                <c:pt idx="1352">
                  <c:v>EC0140</c:v>
                </c:pt>
                <c:pt idx="1353">
                  <c:v>EC0179</c:v>
                </c:pt>
                <c:pt idx="1354">
                  <c:v>EC10182</c:v>
                </c:pt>
                <c:pt idx="1355">
                  <c:v>EC3180</c:v>
                </c:pt>
                <c:pt idx="1356">
                  <c:v>EC3183</c:v>
                </c:pt>
                <c:pt idx="1357">
                  <c:v>EC3247</c:v>
                </c:pt>
                <c:pt idx="1358">
                  <c:v>EC9262</c:v>
                </c:pt>
                <c:pt idx="1359">
                  <c:v>EC9264</c:v>
                </c:pt>
                <c:pt idx="1360">
                  <c:v>EC9266</c:v>
                </c:pt>
                <c:pt idx="1361">
                  <c:v>EC9269</c:v>
                </c:pt>
                <c:pt idx="1362">
                  <c:v>ED1284</c:v>
                </c:pt>
                <c:pt idx="1363">
                  <c:v>ED6955</c:v>
                </c:pt>
                <c:pt idx="1364">
                  <c:v>EDT534</c:v>
                </c:pt>
                <c:pt idx="1365">
                  <c:v>EE0181</c:v>
                </c:pt>
                <c:pt idx="1366">
                  <c:v>EE7121</c:v>
                </c:pt>
                <c:pt idx="1367">
                  <c:v>EF1685</c:v>
                </c:pt>
                <c:pt idx="1368">
                  <c:v>EF2002</c:v>
                </c:pt>
                <c:pt idx="1369">
                  <c:v>EF7533</c:v>
                </c:pt>
                <c:pt idx="1370">
                  <c:v>EF9231</c:v>
                </c:pt>
                <c:pt idx="1371">
                  <c:v>EG9899</c:v>
                </c:pt>
                <c:pt idx="1372">
                  <c:v>EH4899</c:v>
                </c:pt>
                <c:pt idx="1373">
                  <c:v>EH6206</c:v>
                </c:pt>
                <c:pt idx="1374">
                  <c:v>EH8736</c:v>
                </c:pt>
                <c:pt idx="1375">
                  <c:v>EH9599</c:v>
                </c:pt>
                <c:pt idx="1376">
                  <c:v>EH9888</c:v>
                </c:pt>
                <c:pt idx="1377">
                  <c:v>EH9889</c:v>
                </c:pt>
                <c:pt idx="1378">
                  <c:v>EH9899</c:v>
                </c:pt>
                <c:pt idx="1379">
                  <c:v>EI1284</c:v>
                </c:pt>
                <c:pt idx="1380">
                  <c:v>EI28732</c:v>
                </c:pt>
                <c:pt idx="1381">
                  <c:v>EI3246</c:v>
                </c:pt>
                <c:pt idx="1382">
                  <c:v>EI3249</c:v>
                </c:pt>
                <c:pt idx="1383">
                  <c:v>EI9261</c:v>
                </c:pt>
                <c:pt idx="1384">
                  <c:v>EI9264</c:v>
                </c:pt>
                <c:pt idx="1385">
                  <c:v>EI9265</c:v>
                </c:pt>
                <c:pt idx="1386">
                  <c:v>EI9266</c:v>
                </c:pt>
                <c:pt idx="1387">
                  <c:v>EI92G2</c:v>
                </c:pt>
                <c:pt idx="1388">
                  <c:v>EIL5430</c:v>
                </c:pt>
                <c:pt idx="1389">
                  <c:v>EIV5318</c:v>
                </c:pt>
                <c:pt idx="1390">
                  <c:v>EIV6202</c:v>
                </c:pt>
                <c:pt idx="1391">
                  <c:v>EJ0142</c:v>
                </c:pt>
                <c:pt idx="1392">
                  <c:v>EJ1284</c:v>
                </c:pt>
                <c:pt idx="1393">
                  <c:v>EJ1289</c:v>
                </c:pt>
                <c:pt idx="1394">
                  <c:v>EJ1605</c:v>
                </c:pt>
                <c:pt idx="1395">
                  <c:v>EJ1685</c:v>
                </c:pt>
                <c:pt idx="1396">
                  <c:v>EJ1686</c:v>
                </c:pt>
                <c:pt idx="1397">
                  <c:v>EJ168S</c:v>
                </c:pt>
                <c:pt idx="1398">
                  <c:v>EJ1862</c:v>
                </c:pt>
                <c:pt idx="1399">
                  <c:v>EJ3248</c:v>
                </c:pt>
                <c:pt idx="1400">
                  <c:v>EJ3616</c:v>
                </c:pt>
                <c:pt idx="1401">
                  <c:v>EJ6186</c:v>
                </c:pt>
                <c:pt idx="1402">
                  <c:v>EJ7686</c:v>
                </c:pt>
                <c:pt idx="1403">
                  <c:v>EJI686</c:v>
                </c:pt>
                <c:pt idx="1404">
                  <c:v>EK0142</c:v>
                </c:pt>
                <c:pt idx="1405">
                  <c:v>EK0153</c:v>
                </c:pt>
                <c:pt idx="1406">
                  <c:v>EK10176</c:v>
                </c:pt>
                <c:pt idx="1407">
                  <c:v>EK1768</c:v>
                </c:pt>
                <c:pt idx="1408">
                  <c:v>EK3247</c:v>
                </c:pt>
                <c:pt idx="1409">
                  <c:v>EK3302</c:v>
                </c:pt>
                <c:pt idx="1410">
                  <c:v>EK4126</c:v>
                </c:pt>
                <c:pt idx="1411">
                  <c:v>EK4167</c:v>
                </c:pt>
                <c:pt idx="1412">
                  <c:v>EK4173</c:v>
                </c:pt>
                <c:pt idx="1413">
                  <c:v>EK4175</c:v>
                </c:pt>
                <c:pt idx="1414">
                  <c:v>EK4176</c:v>
                </c:pt>
                <c:pt idx="1415">
                  <c:v>EK4244</c:v>
                </c:pt>
                <c:pt idx="1416">
                  <c:v>EK5230</c:v>
                </c:pt>
                <c:pt idx="1417">
                  <c:v>EK5703</c:v>
                </c:pt>
                <c:pt idx="1418">
                  <c:v>EK5730</c:v>
                </c:pt>
                <c:pt idx="1419">
                  <c:v>EK5731</c:v>
                </c:pt>
                <c:pt idx="1420">
                  <c:v>EK5750</c:v>
                </c:pt>
                <c:pt idx="1421">
                  <c:v>EK5780</c:v>
                </c:pt>
                <c:pt idx="1422">
                  <c:v>EK5T30</c:v>
                </c:pt>
                <c:pt idx="1423">
                  <c:v>EK8231</c:v>
                </c:pt>
                <c:pt idx="1424">
                  <c:v>EK8734</c:v>
                </c:pt>
                <c:pt idx="1425">
                  <c:v>EK8735</c:v>
                </c:pt>
                <c:pt idx="1426">
                  <c:v>EK8737</c:v>
                </c:pt>
                <c:pt idx="1427">
                  <c:v>EK8783</c:v>
                </c:pt>
                <c:pt idx="1428">
                  <c:v>EK9231</c:v>
                </c:pt>
                <c:pt idx="1429">
                  <c:v>EK9264</c:v>
                </c:pt>
                <c:pt idx="1430">
                  <c:v>EK9265</c:v>
                </c:pt>
                <c:pt idx="1431">
                  <c:v>EK9266</c:v>
                </c:pt>
                <c:pt idx="1432">
                  <c:v>EK9291</c:v>
                </c:pt>
                <c:pt idx="1433">
                  <c:v>EK9321</c:v>
                </c:pt>
                <c:pt idx="1434">
                  <c:v>EKS730</c:v>
                </c:pt>
                <c:pt idx="1435">
                  <c:v>EKU176</c:v>
                </c:pt>
                <c:pt idx="1436">
                  <c:v>EL00150</c:v>
                </c:pt>
                <c:pt idx="1437">
                  <c:v>EL0104</c:v>
                </c:pt>
                <c:pt idx="1438">
                  <c:v>EL0140</c:v>
                </c:pt>
                <c:pt idx="1439">
                  <c:v>EL0141</c:v>
                </c:pt>
                <c:pt idx="1440">
                  <c:v>EL0142</c:v>
                </c:pt>
                <c:pt idx="1441">
                  <c:v>EL0261</c:v>
                </c:pt>
                <c:pt idx="1442">
                  <c:v>EL03249</c:v>
                </c:pt>
                <c:pt idx="1443">
                  <c:v>EL0410</c:v>
                </c:pt>
                <c:pt idx="1444">
                  <c:v>EL0412</c:v>
                </c:pt>
                <c:pt idx="1445">
                  <c:v>EL0739</c:v>
                </c:pt>
                <c:pt idx="1446">
                  <c:v>EL0G140</c:v>
                </c:pt>
                <c:pt idx="1447">
                  <c:v>EL10142</c:v>
                </c:pt>
                <c:pt idx="1448">
                  <c:v>EL1042</c:v>
                </c:pt>
                <c:pt idx="1449">
                  <c:v>EL1253</c:v>
                </c:pt>
                <c:pt idx="1450">
                  <c:v>EL1269</c:v>
                </c:pt>
                <c:pt idx="1451">
                  <c:v>EL12811</c:v>
                </c:pt>
                <c:pt idx="1452">
                  <c:v>EL1283</c:v>
                </c:pt>
                <c:pt idx="1453">
                  <c:v>EL1284</c:v>
                </c:pt>
                <c:pt idx="1454">
                  <c:v>EL1285</c:v>
                </c:pt>
                <c:pt idx="1455">
                  <c:v>EL1287</c:v>
                </c:pt>
                <c:pt idx="1456">
                  <c:v>EL1293</c:v>
                </c:pt>
                <c:pt idx="1457">
                  <c:v>EL1625</c:v>
                </c:pt>
                <c:pt idx="1458">
                  <c:v>EL1685</c:v>
                </c:pt>
                <c:pt idx="1459">
                  <c:v>EL1686</c:v>
                </c:pt>
                <c:pt idx="1460">
                  <c:v>EL2266</c:v>
                </c:pt>
                <c:pt idx="1461">
                  <c:v>EL2347</c:v>
                </c:pt>
                <c:pt idx="1462">
                  <c:v>EL2348</c:v>
                </c:pt>
                <c:pt idx="1463">
                  <c:v>EL2961</c:v>
                </c:pt>
                <c:pt idx="1464">
                  <c:v>EL300L</c:v>
                </c:pt>
                <c:pt idx="1465">
                  <c:v>EL3022</c:v>
                </c:pt>
                <c:pt idx="1466">
                  <c:v>EL3200</c:v>
                </c:pt>
                <c:pt idx="1467">
                  <c:v>EL3202</c:v>
                </c:pt>
                <c:pt idx="1468">
                  <c:v>EL32247</c:v>
                </c:pt>
                <c:pt idx="1469">
                  <c:v>EL3241</c:v>
                </c:pt>
                <c:pt idx="1470">
                  <c:v>EL3242</c:v>
                </c:pt>
                <c:pt idx="1471">
                  <c:v>EL3245</c:v>
                </c:pt>
                <c:pt idx="1472">
                  <c:v>EL3246</c:v>
                </c:pt>
                <c:pt idx="1473">
                  <c:v>EL3247</c:v>
                </c:pt>
                <c:pt idx="1474">
                  <c:v>EL3248</c:v>
                </c:pt>
                <c:pt idx="1475">
                  <c:v>EL3249</c:v>
                </c:pt>
                <c:pt idx="1476">
                  <c:v>EL32549</c:v>
                </c:pt>
                <c:pt idx="1477">
                  <c:v>EL3264</c:v>
                </c:pt>
                <c:pt idx="1478">
                  <c:v>EL3267</c:v>
                </c:pt>
                <c:pt idx="1479">
                  <c:v>EL3287</c:v>
                </c:pt>
                <c:pt idx="1480">
                  <c:v>EL3294</c:v>
                </c:pt>
                <c:pt idx="1481">
                  <c:v>EL33002</c:v>
                </c:pt>
                <c:pt idx="1482">
                  <c:v>EL3302</c:v>
                </c:pt>
                <c:pt idx="1483">
                  <c:v>EL33249</c:v>
                </c:pt>
                <c:pt idx="1484">
                  <c:v>EL3346</c:v>
                </c:pt>
                <c:pt idx="1485">
                  <c:v>EL335L</c:v>
                </c:pt>
                <c:pt idx="1486">
                  <c:v>EL3426</c:v>
                </c:pt>
                <c:pt idx="1487">
                  <c:v>EL3427</c:v>
                </c:pt>
                <c:pt idx="1488">
                  <c:v>EL3428</c:v>
                </c:pt>
                <c:pt idx="1489">
                  <c:v>EL3429</c:v>
                </c:pt>
                <c:pt idx="1490">
                  <c:v>EL3925</c:v>
                </c:pt>
                <c:pt idx="1491">
                  <c:v>EL3947</c:v>
                </c:pt>
                <c:pt idx="1492">
                  <c:v>EL4176</c:v>
                </c:pt>
                <c:pt idx="1493">
                  <c:v>EL5269</c:v>
                </c:pt>
                <c:pt idx="1494">
                  <c:v>EL5318</c:v>
                </c:pt>
                <c:pt idx="1495">
                  <c:v>EL6198</c:v>
                </c:pt>
                <c:pt idx="1496">
                  <c:v>EL6200</c:v>
                </c:pt>
                <c:pt idx="1497">
                  <c:v>EL6201</c:v>
                </c:pt>
                <c:pt idx="1498">
                  <c:v>EL6202</c:v>
                </c:pt>
                <c:pt idx="1499">
                  <c:v>EL6203</c:v>
                </c:pt>
                <c:pt idx="1500">
                  <c:v>EL6205</c:v>
                </c:pt>
                <c:pt idx="1501">
                  <c:v>EL6206</c:v>
                </c:pt>
                <c:pt idx="1502">
                  <c:v>EL6207</c:v>
                </c:pt>
                <c:pt idx="1503">
                  <c:v>EL63247</c:v>
                </c:pt>
                <c:pt idx="1504">
                  <c:v>EL6955</c:v>
                </c:pt>
                <c:pt idx="1505">
                  <c:v>EL7265</c:v>
                </c:pt>
                <c:pt idx="1506">
                  <c:v>EL8261</c:v>
                </c:pt>
                <c:pt idx="1507">
                  <c:v>EL83247</c:v>
                </c:pt>
                <c:pt idx="1508">
                  <c:v>EL89269</c:v>
                </c:pt>
                <c:pt idx="1509">
                  <c:v>EL8952</c:v>
                </c:pt>
                <c:pt idx="1510">
                  <c:v>EL8981</c:v>
                </c:pt>
                <c:pt idx="1511">
                  <c:v>EL8982</c:v>
                </c:pt>
                <c:pt idx="1512">
                  <c:v>EL898L</c:v>
                </c:pt>
                <c:pt idx="1513">
                  <c:v>EL90264</c:v>
                </c:pt>
                <c:pt idx="1514">
                  <c:v>EL9061</c:v>
                </c:pt>
                <c:pt idx="1515">
                  <c:v>EL9069</c:v>
                </c:pt>
                <c:pt idx="1516">
                  <c:v>EL9204</c:v>
                </c:pt>
                <c:pt idx="1517">
                  <c:v>EL9205</c:v>
                </c:pt>
                <c:pt idx="1518">
                  <c:v>EL9206</c:v>
                </c:pt>
                <c:pt idx="1519">
                  <c:v>EL9207</c:v>
                </c:pt>
                <c:pt idx="1520">
                  <c:v>EL92106</c:v>
                </c:pt>
                <c:pt idx="1521">
                  <c:v>EL9226</c:v>
                </c:pt>
                <c:pt idx="1522">
                  <c:v>EL9231</c:v>
                </c:pt>
                <c:pt idx="1523">
                  <c:v>EL9236</c:v>
                </c:pt>
                <c:pt idx="1524">
                  <c:v>EL9243</c:v>
                </c:pt>
                <c:pt idx="1525">
                  <c:v>EL9254</c:v>
                </c:pt>
                <c:pt idx="1526">
                  <c:v>EL926`</c:v>
                </c:pt>
                <c:pt idx="1527">
                  <c:v>EL9260</c:v>
                </c:pt>
                <c:pt idx="1528">
                  <c:v>EL9261</c:v>
                </c:pt>
                <c:pt idx="1529">
                  <c:v>EL9262</c:v>
                </c:pt>
                <c:pt idx="1530">
                  <c:v>EL9263</c:v>
                </c:pt>
                <c:pt idx="1531">
                  <c:v>EL9264</c:v>
                </c:pt>
                <c:pt idx="1532">
                  <c:v>EL9265</c:v>
                </c:pt>
                <c:pt idx="1533">
                  <c:v>EL9266</c:v>
                </c:pt>
                <c:pt idx="1534">
                  <c:v>EL9267</c:v>
                </c:pt>
                <c:pt idx="1535">
                  <c:v>EL9268</c:v>
                </c:pt>
                <c:pt idx="1536">
                  <c:v>EL9269</c:v>
                </c:pt>
                <c:pt idx="1537">
                  <c:v>EL926C1</c:v>
                </c:pt>
                <c:pt idx="1538">
                  <c:v>EL926L</c:v>
                </c:pt>
                <c:pt idx="1539">
                  <c:v>EL9281</c:v>
                </c:pt>
                <c:pt idx="1540">
                  <c:v>EL9581</c:v>
                </c:pt>
                <c:pt idx="1541">
                  <c:v>EL9621</c:v>
                </c:pt>
                <c:pt idx="1542">
                  <c:v>EL9622</c:v>
                </c:pt>
                <c:pt idx="1543">
                  <c:v>EL9625</c:v>
                </c:pt>
                <c:pt idx="1544">
                  <c:v>EL9692</c:v>
                </c:pt>
                <c:pt idx="1545">
                  <c:v>EL9764</c:v>
                </c:pt>
                <c:pt idx="1546">
                  <c:v>EL9767</c:v>
                </c:pt>
                <c:pt idx="1547">
                  <c:v>EL9769</c:v>
                </c:pt>
                <c:pt idx="1548">
                  <c:v>EL9810</c:v>
                </c:pt>
                <c:pt idx="1549">
                  <c:v>ELA264</c:v>
                </c:pt>
                <c:pt idx="1550">
                  <c:v>ELA266</c:v>
                </c:pt>
                <c:pt idx="1551">
                  <c:v>ELI1284</c:v>
                </c:pt>
                <c:pt idx="1552">
                  <c:v>ELI283</c:v>
                </c:pt>
                <c:pt idx="1553">
                  <c:v>ELI284</c:v>
                </c:pt>
                <c:pt idx="1554">
                  <c:v>ELP264</c:v>
                </c:pt>
                <c:pt idx="1555">
                  <c:v>ELQ140</c:v>
                </c:pt>
                <c:pt idx="1556">
                  <c:v>ELT9899</c:v>
                </c:pt>
                <c:pt idx="1557">
                  <c:v>ELU142</c:v>
                </c:pt>
                <c:pt idx="1558">
                  <c:v>ELU266</c:v>
                </c:pt>
                <c:pt idx="1559">
                  <c:v>ELV140</c:v>
                </c:pt>
                <c:pt idx="1560">
                  <c:v>EM0150</c:v>
                </c:pt>
                <c:pt idx="1561">
                  <c:v>EM0153</c:v>
                </c:pt>
                <c:pt idx="1562">
                  <c:v>EM2810</c:v>
                </c:pt>
                <c:pt idx="1563">
                  <c:v>EM3249</c:v>
                </c:pt>
                <c:pt idx="1564">
                  <c:v>EM5318</c:v>
                </c:pt>
                <c:pt idx="1565">
                  <c:v>EM6198</c:v>
                </c:pt>
                <c:pt idx="1566">
                  <c:v>EM6199</c:v>
                </c:pt>
                <c:pt idx="1567">
                  <c:v>EM6201</c:v>
                </c:pt>
                <c:pt idx="1568">
                  <c:v>EM6202</c:v>
                </c:pt>
                <c:pt idx="1569">
                  <c:v>EM6203</c:v>
                </c:pt>
                <c:pt idx="1570">
                  <c:v>EM6205</c:v>
                </c:pt>
                <c:pt idx="1571">
                  <c:v>EM6207</c:v>
                </c:pt>
                <c:pt idx="1572">
                  <c:v>EM8733</c:v>
                </c:pt>
                <c:pt idx="1573">
                  <c:v>EM9010</c:v>
                </c:pt>
                <c:pt idx="1574">
                  <c:v>EM9089</c:v>
                </c:pt>
                <c:pt idx="1575">
                  <c:v>EM9261</c:v>
                </c:pt>
                <c:pt idx="1576">
                  <c:v>EM9801</c:v>
                </c:pt>
                <c:pt idx="1577">
                  <c:v>EM9808</c:v>
                </c:pt>
                <c:pt idx="1578">
                  <c:v>EM9809</c:v>
                </c:pt>
                <c:pt idx="1579">
                  <c:v>EM9810</c:v>
                </c:pt>
                <c:pt idx="1580">
                  <c:v>EM98909</c:v>
                </c:pt>
                <c:pt idx="1581">
                  <c:v>EME205</c:v>
                </c:pt>
                <c:pt idx="1582">
                  <c:v>EMP9810</c:v>
                </c:pt>
                <c:pt idx="1583">
                  <c:v>EN0150</c:v>
                </c:pt>
                <c:pt idx="1584">
                  <c:v>EN0151</c:v>
                </c:pt>
                <c:pt idx="1585">
                  <c:v>EN0153</c:v>
                </c:pt>
                <c:pt idx="1586">
                  <c:v>EN0158</c:v>
                </c:pt>
                <c:pt idx="1587">
                  <c:v>EN0161</c:v>
                </c:pt>
                <c:pt idx="1588">
                  <c:v>EN0162</c:v>
                </c:pt>
                <c:pt idx="1589">
                  <c:v>EN0164</c:v>
                </c:pt>
                <c:pt idx="1590">
                  <c:v>EN0170</c:v>
                </c:pt>
                <c:pt idx="1591">
                  <c:v>EN0177</c:v>
                </c:pt>
                <c:pt idx="1592">
                  <c:v>EN0178</c:v>
                </c:pt>
                <c:pt idx="1593">
                  <c:v>EN0179</c:v>
                </c:pt>
                <c:pt idx="1594">
                  <c:v>EN0198</c:v>
                </c:pt>
                <c:pt idx="1595">
                  <c:v>EN0200</c:v>
                </c:pt>
                <c:pt idx="1596">
                  <c:v>EN0201</c:v>
                </c:pt>
                <c:pt idx="1597">
                  <c:v>EN0205</c:v>
                </c:pt>
                <c:pt idx="1598">
                  <c:v>EN0207</c:v>
                </c:pt>
                <c:pt idx="1599">
                  <c:v>EN0208</c:v>
                </c:pt>
                <c:pt idx="1600">
                  <c:v>EN0217</c:v>
                </c:pt>
                <c:pt idx="1601">
                  <c:v>EN0262</c:v>
                </c:pt>
                <c:pt idx="1602">
                  <c:v>EN05318</c:v>
                </c:pt>
                <c:pt idx="1603">
                  <c:v>EN10162</c:v>
                </c:pt>
                <c:pt idx="1604">
                  <c:v>EN10201</c:v>
                </c:pt>
                <c:pt idx="1605">
                  <c:v>EN1208</c:v>
                </c:pt>
                <c:pt idx="1606">
                  <c:v>EN1283</c:v>
                </c:pt>
                <c:pt idx="1607">
                  <c:v>EN16204</c:v>
                </c:pt>
                <c:pt idx="1608">
                  <c:v>EN16208</c:v>
                </c:pt>
                <c:pt idx="1609">
                  <c:v>EN2318</c:v>
                </c:pt>
                <c:pt idx="1610">
                  <c:v>EN2606</c:v>
                </c:pt>
                <c:pt idx="1611">
                  <c:v>EN2607</c:v>
                </c:pt>
                <c:pt idx="1612">
                  <c:v>EN2613</c:v>
                </c:pt>
                <c:pt idx="1613">
                  <c:v>EN29N3</c:v>
                </c:pt>
                <c:pt idx="1614">
                  <c:v>EN2L13</c:v>
                </c:pt>
                <c:pt idx="1615">
                  <c:v>EN3247</c:v>
                </c:pt>
                <c:pt idx="1616">
                  <c:v>EN3248</c:v>
                </c:pt>
                <c:pt idx="1617">
                  <c:v>EN3302</c:v>
                </c:pt>
                <c:pt idx="1618">
                  <c:v>EN3518</c:v>
                </c:pt>
                <c:pt idx="1619">
                  <c:v>EN51318</c:v>
                </c:pt>
                <c:pt idx="1620">
                  <c:v>EN5138</c:v>
                </c:pt>
                <c:pt idx="1621">
                  <c:v>EN5183</c:v>
                </c:pt>
                <c:pt idx="1622">
                  <c:v>EN5318</c:v>
                </c:pt>
                <c:pt idx="1623">
                  <c:v>EN531I</c:v>
                </c:pt>
                <c:pt idx="1624">
                  <c:v>EN5381</c:v>
                </c:pt>
                <c:pt idx="1625">
                  <c:v>EN5398</c:v>
                </c:pt>
                <c:pt idx="1626">
                  <c:v>EN5813</c:v>
                </c:pt>
                <c:pt idx="1627">
                  <c:v>EN6/99</c:v>
                </c:pt>
                <c:pt idx="1628">
                  <c:v>EN60202</c:v>
                </c:pt>
                <c:pt idx="1629">
                  <c:v>EN6021</c:v>
                </c:pt>
                <c:pt idx="1630">
                  <c:v>EN6023</c:v>
                </c:pt>
                <c:pt idx="1631">
                  <c:v>EN6027</c:v>
                </c:pt>
                <c:pt idx="1632">
                  <c:v>EN6028</c:v>
                </c:pt>
                <c:pt idx="1633">
                  <c:v>EN6029</c:v>
                </c:pt>
                <c:pt idx="1634">
                  <c:v>EN6100</c:v>
                </c:pt>
                <c:pt idx="1635">
                  <c:v>EN6103</c:v>
                </c:pt>
                <c:pt idx="1636">
                  <c:v>EN6106</c:v>
                </c:pt>
                <c:pt idx="1637">
                  <c:v>EN61098</c:v>
                </c:pt>
                <c:pt idx="1638">
                  <c:v>EN6148</c:v>
                </c:pt>
                <c:pt idx="1639">
                  <c:v>EN6189</c:v>
                </c:pt>
                <c:pt idx="1640">
                  <c:v>EN6193</c:v>
                </c:pt>
                <c:pt idx="1641">
                  <c:v>EN6198</c:v>
                </c:pt>
                <c:pt idx="1642">
                  <c:v>EN6199</c:v>
                </c:pt>
                <c:pt idx="1643">
                  <c:v>EN6200</c:v>
                </c:pt>
                <c:pt idx="1644">
                  <c:v>EN6201</c:v>
                </c:pt>
                <c:pt idx="1645">
                  <c:v>EN6202</c:v>
                </c:pt>
                <c:pt idx="1646">
                  <c:v>EN6203</c:v>
                </c:pt>
                <c:pt idx="1647">
                  <c:v>EN6204</c:v>
                </c:pt>
                <c:pt idx="1648">
                  <c:v>EN6205</c:v>
                </c:pt>
                <c:pt idx="1649">
                  <c:v>EN6206</c:v>
                </c:pt>
                <c:pt idx="1650">
                  <c:v>EN6207</c:v>
                </c:pt>
                <c:pt idx="1651">
                  <c:v>EN6208</c:v>
                </c:pt>
                <c:pt idx="1652">
                  <c:v>EN6209</c:v>
                </c:pt>
                <c:pt idx="1653">
                  <c:v>EN620A</c:v>
                </c:pt>
                <c:pt idx="1654">
                  <c:v>EN620H</c:v>
                </c:pt>
                <c:pt idx="1655">
                  <c:v>EN620S</c:v>
                </c:pt>
                <c:pt idx="1656">
                  <c:v>EN6218</c:v>
                </c:pt>
                <c:pt idx="1657">
                  <c:v>EN6260</c:v>
                </c:pt>
                <c:pt idx="1658">
                  <c:v>EN6263</c:v>
                </c:pt>
                <c:pt idx="1659">
                  <c:v>EN6286</c:v>
                </c:pt>
                <c:pt idx="1660">
                  <c:v>EN6296</c:v>
                </c:pt>
                <c:pt idx="1661">
                  <c:v>EN62V3</c:v>
                </c:pt>
                <c:pt idx="1662">
                  <c:v>EN6302</c:v>
                </c:pt>
                <c:pt idx="1663">
                  <c:v>EN6304</c:v>
                </c:pt>
                <c:pt idx="1664">
                  <c:v>EN6402</c:v>
                </c:pt>
                <c:pt idx="1665">
                  <c:v>EN6404</c:v>
                </c:pt>
                <c:pt idx="1666">
                  <c:v>EN6500</c:v>
                </c:pt>
                <c:pt idx="1667">
                  <c:v>EN6505</c:v>
                </c:pt>
                <c:pt idx="1668">
                  <c:v>EN6506</c:v>
                </c:pt>
                <c:pt idx="1669">
                  <c:v>EN6700</c:v>
                </c:pt>
                <c:pt idx="1670">
                  <c:v>EN6701</c:v>
                </c:pt>
                <c:pt idx="1671">
                  <c:v>EN6702</c:v>
                </c:pt>
                <c:pt idx="1672">
                  <c:v>EN6705</c:v>
                </c:pt>
                <c:pt idx="1673">
                  <c:v>EN6707</c:v>
                </c:pt>
                <c:pt idx="1674">
                  <c:v>EN6760</c:v>
                </c:pt>
                <c:pt idx="1675">
                  <c:v>EN6955</c:v>
                </c:pt>
                <c:pt idx="1676">
                  <c:v>EN7534</c:v>
                </c:pt>
                <c:pt idx="1677">
                  <c:v>EN7539</c:v>
                </c:pt>
                <c:pt idx="1678">
                  <c:v>EN8132</c:v>
                </c:pt>
                <c:pt idx="1679">
                  <c:v>EN8198</c:v>
                </c:pt>
                <c:pt idx="1680">
                  <c:v>EN8201</c:v>
                </c:pt>
                <c:pt idx="1681">
                  <c:v>EN8208</c:v>
                </c:pt>
                <c:pt idx="1682">
                  <c:v>EN8727</c:v>
                </c:pt>
                <c:pt idx="1683">
                  <c:v>EN8729</c:v>
                </c:pt>
                <c:pt idx="1684">
                  <c:v>EN8730</c:v>
                </c:pt>
                <c:pt idx="1685">
                  <c:v>EN8731</c:v>
                </c:pt>
                <c:pt idx="1686">
                  <c:v>EN8732</c:v>
                </c:pt>
                <c:pt idx="1687">
                  <c:v>EN8733</c:v>
                </c:pt>
                <c:pt idx="1688">
                  <c:v>EN8737</c:v>
                </c:pt>
                <c:pt idx="1689">
                  <c:v>EN8982</c:v>
                </c:pt>
                <c:pt idx="1690">
                  <c:v>EN9263</c:v>
                </c:pt>
                <c:pt idx="1691">
                  <c:v>EN9264</c:v>
                </c:pt>
                <c:pt idx="1692">
                  <c:v>EN9265</c:v>
                </c:pt>
                <c:pt idx="1693">
                  <c:v>EN9266</c:v>
                </c:pt>
                <c:pt idx="1694">
                  <c:v>EN9531</c:v>
                </c:pt>
                <c:pt idx="1695">
                  <c:v>EN9581</c:v>
                </c:pt>
                <c:pt idx="1696">
                  <c:v>EN9583</c:v>
                </c:pt>
                <c:pt idx="1697">
                  <c:v>EN9587</c:v>
                </c:pt>
                <c:pt idx="1698">
                  <c:v>EN9698</c:v>
                </c:pt>
                <c:pt idx="1699">
                  <c:v>EN9809</c:v>
                </c:pt>
                <c:pt idx="1700">
                  <c:v>EN9810</c:v>
                </c:pt>
                <c:pt idx="1701">
                  <c:v>EN9899</c:v>
                </c:pt>
                <c:pt idx="1702">
                  <c:v>ENB198</c:v>
                </c:pt>
                <c:pt idx="1703">
                  <c:v>ENB199</c:v>
                </c:pt>
                <c:pt idx="1704">
                  <c:v>ENB298</c:v>
                </c:pt>
                <c:pt idx="1705">
                  <c:v>END164</c:v>
                </c:pt>
                <c:pt idx="1706">
                  <c:v>ENG199</c:v>
                </c:pt>
                <c:pt idx="1707">
                  <c:v>ENG201</c:v>
                </c:pt>
                <c:pt idx="1708">
                  <c:v>ENG203</c:v>
                </c:pt>
                <c:pt idx="1709">
                  <c:v>ENG205</c:v>
                </c:pt>
                <c:pt idx="1710">
                  <c:v>ENG206</c:v>
                </c:pt>
                <c:pt idx="1711">
                  <c:v>ENG207</c:v>
                </c:pt>
                <c:pt idx="1712">
                  <c:v>ENG208</c:v>
                </c:pt>
                <c:pt idx="1713">
                  <c:v>ENG6199</c:v>
                </c:pt>
                <c:pt idx="1714">
                  <c:v>ENG6205</c:v>
                </c:pt>
                <c:pt idx="1715">
                  <c:v>ENN6202</c:v>
                </c:pt>
                <c:pt idx="1716">
                  <c:v>ENS208</c:v>
                </c:pt>
                <c:pt idx="1717">
                  <c:v>ENS318</c:v>
                </c:pt>
                <c:pt idx="1718">
                  <c:v>ENU206</c:v>
                </c:pt>
                <c:pt idx="1719">
                  <c:v>ENV6202</c:v>
                </c:pt>
                <c:pt idx="1720">
                  <c:v>EP10955</c:v>
                </c:pt>
                <c:pt idx="1721">
                  <c:v>EP1533</c:v>
                </c:pt>
                <c:pt idx="1722">
                  <c:v>EP1534</c:v>
                </c:pt>
                <c:pt idx="1723">
                  <c:v>EP2533</c:v>
                </c:pt>
                <c:pt idx="1724">
                  <c:v>EP5734</c:v>
                </c:pt>
                <c:pt idx="1725">
                  <c:v>EP6017</c:v>
                </c:pt>
                <c:pt idx="1726">
                  <c:v>EP6206</c:v>
                </c:pt>
                <c:pt idx="1727">
                  <c:v>EP6455</c:v>
                </c:pt>
                <c:pt idx="1728">
                  <c:v>EP6855</c:v>
                </c:pt>
                <c:pt idx="1729">
                  <c:v>EP6955</c:v>
                </c:pt>
                <c:pt idx="1730">
                  <c:v>EP6956</c:v>
                </c:pt>
                <c:pt idx="1731">
                  <c:v>EP6957</c:v>
                </c:pt>
                <c:pt idx="1732">
                  <c:v>EP6959</c:v>
                </c:pt>
                <c:pt idx="1733">
                  <c:v>EP69955</c:v>
                </c:pt>
                <c:pt idx="1734">
                  <c:v>EP7354</c:v>
                </c:pt>
                <c:pt idx="1735">
                  <c:v>EP7532</c:v>
                </c:pt>
                <c:pt idx="1736">
                  <c:v>EP7533</c:v>
                </c:pt>
                <c:pt idx="1737">
                  <c:v>EP7534</c:v>
                </c:pt>
                <c:pt idx="1738">
                  <c:v>EP7535</c:v>
                </c:pt>
                <c:pt idx="1739">
                  <c:v>EP7543</c:v>
                </c:pt>
                <c:pt idx="1740">
                  <c:v>EP7553</c:v>
                </c:pt>
                <c:pt idx="1741">
                  <c:v>EP7594</c:v>
                </c:pt>
                <c:pt idx="1742">
                  <c:v>EP7833</c:v>
                </c:pt>
                <c:pt idx="1743">
                  <c:v>EP8729</c:v>
                </c:pt>
                <c:pt idx="1744">
                  <c:v>EP8730</c:v>
                </c:pt>
                <c:pt idx="1745">
                  <c:v>EP8732</c:v>
                </c:pt>
                <c:pt idx="1746">
                  <c:v>EP8737</c:v>
                </c:pt>
                <c:pt idx="1747">
                  <c:v>EP8955</c:v>
                </c:pt>
                <c:pt idx="1748">
                  <c:v>EP9096</c:v>
                </c:pt>
                <c:pt idx="1749">
                  <c:v>EPG955</c:v>
                </c:pt>
                <c:pt idx="1750">
                  <c:v>EPT534</c:v>
                </c:pt>
                <c:pt idx="1751">
                  <c:v>EQ0161</c:v>
                </c:pt>
                <c:pt idx="1752">
                  <c:v>EQ3249</c:v>
                </c:pt>
                <c:pt idx="1753">
                  <c:v>EQ6955</c:v>
                </c:pt>
                <c:pt idx="1754">
                  <c:v>EQ8727</c:v>
                </c:pt>
                <c:pt idx="1755">
                  <c:v>ER0150</c:v>
                </c:pt>
                <c:pt idx="1756">
                  <c:v>ER0151</c:v>
                </c:pt>
                <c:pt idx="1757">
                  <c:v>ER0153</c:v>
                </c:pt>
                <c:pt idx="1758">
                  <c:v>ER0158</c:v>
                </c:pt>
                <c:pt idx="1759">
                  <c:v>ER0168</c:v>
                </c:pt>
                <c:pt idx="1760">
                  <c:v>ER0727</c:v>
                </c:pt>
                <c:pt idx="1761">
                  <c:v>ER0734</c:v>
                </c:pt>
                <c:pt idx="1762">
                  <c:v>ER0866</c:v>
                </c:pt>
                <c:pt idx="1763">
                  <c:v>ER1142</c:v>
                </c:pt>
                <c:pt idx="1764">
                  <c:v>ER1741</c:v>
                </c:pt>
                <c:pt idx="1765">
                  <c:v>ER1742</c:v>
                </c:pt>
                <c:pt idx="1766">
                  <c:v>ER1814</c:v>
                </c:pt>
                <c:pt idx="1767">
                  <c:v>ER2163</c:v>
                </c:pt>
                <c:pt idx="1768">
                  <c:v>ER2305</c:v>
                </c:pt>
                <c:pt idx="1769">
                  <c:v>ER2316</c:v>
                </c:pt>
                <c:pt idx="1770">
                  <c:v>ER2370</c:v>
                </c:pt>
                <c:pt idx="1771">
                  <c:v>ER2613</c:v>
                </c:pt>
                <c:pt idx="1772">
                  <c:v>ER2713</c:v>
                </c:pt>
                <c:pt idx="1773">
                  <c:v>ER2730</c:v>
                </c:pt>
                <c:pt idx="1774">
                  <c:v>ER2731</c:v>
                </c:pt>
                <c:pt idx="1775">
                  <c:v>ER28730</c:v>
                </c:pt>
                <c:pt idx="1776">
                  <c:v>ER3302</c:v>
                </c:pt>
                <c:pt idx="1777">
                  <c:v>ER3723</c:v>
                </c:pt>
                <c:pt idx="1778">
                  <c:v>ER3733</c:v>
                </c:pt>
                <c:pt idx="1779">
                  <c:v>ER3734</c:v>
                </c:pt>
                <c:pt idx="1780">
                  <c:v>ER3780</c:v>
                </c:pt>
                <c:pt idx="1781">
                  <c:v>ER3781</c:v>
                </c:pt>
                <c:pt idx="1782">
                  <c:v>ER3784</c:v>
                </c:pt>
                <c:pt idx="1783">
                  <c:v>ER3787</c:v>
                </c:pt>
                <c:pt idx="1784">
                  <c:v>ER5730</c:v>
                </c:pt>
                <c:pt idx="1785">
                  <c:v>ER6199</c:v>
                </c:pt>
                <c:pt idx="1786">
                  <c:v>ER6203</c:v>
                </c:pt>
                <c:pt idx="1787">
                  <c:v>ER6204</c:v>
                </c:pt>
                <c:pt idx="1788">
                  <c:v>ER6205</c:v>
                </c:pt>
                <c:pt idx="1789">
                  <c:v>ER6206</c:v>
                </c:pt>
                <c:pt idx="1790">
                  <c:v>ER7833</c:v>
                </c:pt>
                <c:pt idx="1791">
                  <c:v>ER7934</c:v>
                </c:pt>
                <c:pt idx="1792">
                  <c:v>ER8131</c:v>
                </c:pt>
                <c:pt idx="1793">
                  <c:v>ER8132</c:v>
                </c:pt>
                <c:pt idx="1794">
                  <c:v>ER8233</c:v>
                </c:pt>
                <c:pt idx="1795">
                  <c:v>ER8237</c:v>
                </c:pt>
                <c:pt idx="1796">
                  <c:v>ER8272</c:v>
                </c:pt>
                <c:pt idx="1797">
                  <c:v>ER8371</c:v>
                </c:pt>
                <c:pt idx="1798">
                  <c:v>ER8633</c:v>
                </c:pt>
                <c:pt idx="1799">
                  <c:v>ER8703</c:v>
                </c:pt>
                <c:pt idx="1800">
                  <c:v>ER8713</c:v>
                </c:pt>
                <c:pt idx="1801">
                  <c:v>ER8721</c:v>
                </c:pt>
                <c:pt idx="1802">
                  <c:v>ER8723</c:v>
                </c:pt>
                <c:pt idx="1803">
                  <c:v>ER8724</c:v>
                </c:pt>
                <c:pt idx="1804">
                  <c:v>ER8727</c:v>
                </c:pt>
                <c:pt idx="1805">
                  <c:v>ER8728</c:v>
                </c:pt>
                <c:pt idx="1806">
                  <c:v>ER8729</c:v>
                </c:pt>
                <c:pt idx="1807">
                  <c:v>ER872A</c:v>
                </c:pt>
                <c:pt idx="1808">
                  <c:v>ER8730</c:v>
                </c:pt>
                <c:pt idx="1809">
                  <c:v>ER8731</c:v>
                </c:pt>
                <c:pt idx="1810">
                  <c:v>ER8732</c:v>
                </c:pt>
                <c:pt idx="1811">
                  <c:v>ER8733</c:v>
                </c:pt>
                <c:pt idx="1812">
                  <c:v>ER8734</c:v>
                </c:pt>
                <c:pt idx="1813">
                  <c:v>ER8735</c:v>
                </c:pt>
                <c:pt idx="1814">
                  <c:v>ER8736</c:v>
                </c:pt>
                <c:pt idx="1815">
                  <c:v>ER8737</c:v>
                </c:pt>
                <c:pt idx="1816">
                  <c:v>ER8738</c:v>
                </c:pt>
                <c:pt idx="1817">
                  <c:v>ER8739</c:v>
                </c:pt>
                <c:pt idx="1818">
                  <c:v>ER873C</c:v>
                </c:pt>
                <c:pt idx="1819">
                  <c:v>ER873S</c:v>
                </c:pt>
                <c:pt idx="1820">
                  <c:v>ER8753</c:v>
                </c:pt>
                <c:pt idx="1821">
                  <c:v>ER8757</c:v>
                </c:pt>
                <c:pt idx="1822">
                  <c:v>ER87734</c:v>
                </c:pt>
                <c:pt idx="1823">
                  <c:v>ER8783</c:v>
                </c:pt>
                <c:pt idx="1824">
                  <c:v>ER8833</c:v>
                </c:pt>
                <c:pt idx="1825">
                  <c:v>ER8835</c:v>
                </c:pt>
                <c:pt idx="1826">
                  <c:v>ER8929</c:v>
                </c:pt>
                <c:pt idx="1827">
                  <c:v>ER9267</c:v>
                </c:pt>
                <c:pt idx="1828">
                  <c:v>ER9731</c:v>
                </c:pt>
                <c:pt idx="1829">
                  <c:v>ER9735</c:v>
                </c:pt>
                <c:pt idx="1830">
                  <c:v>ER9810</c:v>
                </c:pt>
                <c:pt idx="1831">
                  <c:v>ER9899</c:v>
                </c:pt>
                <c:pt idx="1832">
                  <c:v>ERB730</c:v>
                </c:pt>
                <c:pt idx="1833">
                  <c:v>ERE733</c:v>
                </c:pt>
                <c:pt idx="1834">
                  <c:v>ERF730</c:v>
                </c:pt>
                <c:pt idx="1835">
                  <c:v>ERR2613</c:v>
                </c:pt>
                <c:pt idx="1836">
                  <c:v>ERS730</c:v>
                </c:pt>
                <c:pt idx="1837">
                  <c:v>ERS736</c:v>
                </c:pt>
                <c:pt idx="1838">
                  <c:v>ERZ2613</c:v>
                </c:pt>
                <c:pt idx="1839">
                  <c:v>ES1685</c:v>
                </c:pt>
                <c:pt idx="1840">
                  <c:v>ES1686</c:v>
                </c:pt>
                <c:pt idx="1841">
                  <c:v>ET1685</c:v>
                </c:pt>
                <c:pt idx="1842">
                  <c:v>ET7534</c:v>
                </c:pt>
                <c:pt idx="1843">
                  <c:v>ETT685</c:v>
                </c:pt>
                <c:pt idx="1844">
                  <c:v>ETT9899</c:v>
                </c:pt>
                <c:pt idx="1845">
                  <c:v>EU0180</c:v>
                </c:pt>
                <c:pt idx="1846">
                  <c:v>EU6200</c:v>
                </c:pt>
                <c:pt idx="1847">
                  <c:v>EU8730</c:v>
                </c:pt>
                <c:pt idx="1848">
                  <c:v>EV0151</c:v>
                </c:pt>
                <c:pt idx="1849">
                  <c:v>EV0168</c:v>
                </c:pt>
                <c:pt idx="1850">
                  <c:v>EV0173</c:v>
                </c:pt>
                <c:pt idx="1851">
                  <c:v>EV1685</c:v>
                </c:pt>
                <c:pt idx="1852">
                  <c:v>EV6200</c:v>
                </c:pt>
                <c:pt idx="1853">
                  <c:v>EV6206</c:v>
                </c:pt>
                <c:pt idx="1854">
                  <c:v>EV8729</c:v>
                </c:pt>
                <c:pt idx="1855">
                  <c:v>EVV0162</c:v>
                </c:pt>
                <c:pt idx="1856">
                  <c:v>EW00158</c:v>
                </c:pt>
                <c:pt idx="1857">
                  <c:v>EW00161</c:v>
                </c:pt>
                <c:pt idx="1858">
                  <c:v>EW00164</c:v>
                </c:pt>
                <c:pt idx="1859">
                  <c:v>EW00171</c:v>
                </c:pt>
                <c:pt idx="1860">
                  <c:v>EW00179</c:v>
                </c:pt>
                <c:pt idx="1861">
                  <c:v>EW00191</c:v>
                </c:pt>
                <c:pt idx="1862">
                  <c:v>EW01073</c:v>
                </c:pt>
                <c:pt idx="1863">
                  <c:v>EW01105</c:v>
                </c:pt>
                <c:pt idx="1864">
                  <c:v>EW0117</c:v>
                </c:pt>
                <c:pt idx="1865">
                  <c:v>EW01191</c:v>
                </c:pt>
                <c:pt idx="1866">
                  <c:v>EW0127</c:v>
                </c:pt>
                <c:pt idx="1867">
                  <c:v>EW0128</c:v>
                </c:pt>
                <c:pt idx="1868">
                  <c:v>EW0135</c:v>
                </c:pt>
                <c:pt idx="1869">
                  <c:v>EW0138</c:v>
                </c:pt>
                <c:pt idx="1870">
                  <c:v>EW0148</c:v>
                </c:pt>
                <c:pt idx="1871">
                  <c:v>EW0150</c:v>
                </c:pt>
                <c:pt idx="1872">
                  <c:v>EW0151</c:v>
                </c:pt>
                <c:pt idx="1873">
                  <c:v>EW0152</c:v>
                </c:pt>
                <c:pt idx="1874">
                  <c:v>EW0153</c:v>
                </c:pt>
                <c:pt idx="1875">
                  <c:v>EW0156</c:v>
                </c:pt>
                <c:pt idx="1876">
                  <c:v>EW0158</c:v>
                </c:pt>
                <c:pt idx="1877">
                  <c:v>EW015D</c:v>
                </c:pt>
                <c:pt idx="1878">
                  <c:v>EW0160</c:v>
                </c:pt>
                <c:pt idx="1879">
                  <c:v>EW0161</c:v>
                </c:pt>
                <c:pt idx="1880">
                  <c:v>EW0162</c:v>
                </c:pt>
                <c:pt idx="1881">
                  <c:v>EW0163</c:v>
                </c:pt>
                <c:pt idx="1882">
                  <c:v>EW0164</c:v>
                </c:pt>
                <c:pt idx="1883">
                  <c:v>EW0165</c:v>
                </c:pt>
                <c:pt idx="1884">
                  <c:v>EW0167</c:v>
                </c:pt>
                <c:pt idx="1885">
                  <c:v>EW0168</c:v>
                </c:pt>
                <c:pt idx="1886">
                  <c:v>EW0169</c:v>
                </c:pt>
                <c:pt idx="1887">
                  <c:v>EW0170</c:v>
                </c:pt>
                <c:pt idx="1888">
                  <c:v>EW0171</c:v>
                </c:pt>
                <c:pt idx="1889">
                  <c:v>EW0172</c:v>
                </c:pt>
                <c:pt idx="1890">
                  <c:v>EW0173</c:v>
                </c:pt>
                <c:pt idx="1891">
                  <c:v>EW0174</c:v>
                </c:pt>
                <c:pt idx="1892">
                  <c:v>EW0175</c:v>
                </c:pt>
                <c:pt idx="1893">
                  <c:v>EW0176</c:v>
                </c:pt>
                <c:pt idx="1894">
                  <c:v>EW0177</c:v>
                </c:pt>
                <c:pt idx="1895">
                  <c:v>EW0178</c:v>
                </c:pt>
                <c:pt idx="1896">
                  <c:v>EW0179</c:v>
                </c:pt>
                <c:pt idx="1897">
                  <c:v>EW017U</c:v>
                </c:pt>
                <c:pt idx="1898">
                  <c:v>EW0180</c:v>
                </c:pt>
                <c:pt idx="1899">
                  <c:v>EW0181</c:v>
                </c:pt>
                <c:pt idx="1900">
                  <c:v>EW0182</c:v>
                </c:pt>
                <c:pt idx="1901">
                  <c:v>EW0183</c:v>
                </c:pt>
                <c:pt idx="1902">
                  <c:v>EW0185</c:v>
                </c:pt>
                <c:pt idx="1903">
                  <c:v>EW0186</c:v>
                </c:pt>
                <c:pt idx="1904">
                  <c:v>EW0187</c:v>
                </c:pt>
                <c:pt idx="1905">
                  <c:v>EW0188</c:v>
                </c:pt>
                <c:pt idx="1906">
                  <c:v>EW0189</c:v>
                </c:pt>
                <c:pt idx="1907">
                  <c:v>EW018S</c:v>
                </c:pt>
                <c:pt idx="1908">
                  <c:v>EW0190</c:v>
                </c:pt>
                <c:pt idx="1909">
                  <c:v>EW0191</c:v>
                </c:pt>
                <c:pt idx="1910">
                  <c:v>EW0193</c:v>
                </c:pt>
                <c:pt idx="1911">
                  <c:v>EW0196</c:v>
                </c:pt>
                <c:pt idx="1912">
                  <c:v>EW0197</c:v>
                </c:pt>
                <c:pt idx="1913">
                  <c:v>EW0198</c:v>
                </c:pt>
                <c:pt idx="1914">
                  <c:v>EW0199</c:v>
                </c:pt>
                <c:pt idx="1915">
                  <c:v>EW01A6</c:v>
                </c:pt>
                <c:pt idx="1916">
                  <c:v>EW01G8</c:v>
                </c:pt>
                <c:pt idx="1917">
                  <c:v>EW01S1</c:v>
                </c:pt>
                <c:pt idx="1918">
                  <c:v>EW0202</c:v>
                </c:pt>
                <c:pt idx="1919">
                  <c:v>EW0217</c:v>
                </c:pt>
                <c:pt idx="1920">
                  <c:v>EW0250</c:v>
                </c:pt>
                <c:pt idx="1921">
                  <c:v>EW0258</c:v>
                </c:pt>
                <c:pt idx="1922">
                  <c:v>EW0276</c:v>
                </c:pt>
                <c:pt idx="1923">
                  <c:v>EW0518</c:v>
                </c:pt>
                <c:pt idx="1924">
                  <c:v>EW0612</c:v>
                </c:pt>
                <c:pt idx="1925">
                  <c:v>EW0618</c:v>
                </c:pt>
                <c:pt idx="1926">
                  <c:v>EW0619</c:v>
                </c:pt>
                <c:pt idx="1927">
                  <c:v>EW0710</c:v>
                </c:pt>
                <c:pt idx="1928">
                  <c:v>EW0716</c:v>
                </c:pt>
                <c:pt idx="1929">
                  <c:v>EW0717</c:v>
                </c:pt>
                <c:pt idx="1930">
                  <c:v>EW0750</c:v>
                </c:pt>
                <c:pt idx="1931">
                  <c:v>EW0770</c:v>
                </c:pt>
                <c:pt idx="1932">
                  <c:v>EW0801</c:v>
                </c:pt>
                <c:pt idx="1933">
                  <c:v>EW0812</c:v>
                </c:pt>
                <c:pt idx="1934">
                  <c:v>EW0813</c:v>
                </c:pt>
                <c:pt idx="1935">
                  <c:v>EW0817</c:v>
                </c:pt>
                <c:pt idx="1936">
                  <c:v>EW0876</c:v>
                </c:pt>
                <c:pt idx="1937">
                  <c:v>EW0919</c:v>
                </c:pt>
                <c:pt idx="1938">
                  <c:v>EW0I58</c:v>
                </c:pt>
                <c:pt idx="1939">
                  <c:v>EW0ISI</c:v>
                </c:pt>
                <c:pt idx="1940">
                  <c:v>EW1050</c:v>
                </c:pt>
                <c:pt idx="1941">
                  <c:v>EW1062</c:v>
                </c:pt>
                <c:pt idx="1942">
                  <c:v>EW1068</c:v>
                </c:pt>
                <c:pt idx="1943">
                  <c:v>EW1069</c:v>
                </c:pt>
                <c:pt idx="1944">
                  <c:v>EW1070</c:v>
                </c:pt>
                <c:pt idx="1945">
                  <c:v>EW1072</c:v>
                </c:pt>
                <c:pt idx="1946">
                  <c:v>EW1077</c:v>
                </c:pt>
                <c:pt idx="1947">
                  <c:v>EW1078</c:v>
                </c:pt>
                <c:pt idx="1948">
                  <c:v>EW1079</c:v>
                </c:pt>
                <c:pt idx="1949">
                  <c:v>EW1098</c:v>
                </c:pt>
                <c:pt idx="1950">
                  <c:v>EW2613</c:v>
                </c:pt>
                <c:pt idx="1951">
                  <c:v>EW4109</c:v>
                </c:pt>
                <c:pt idx="1952">
                  <c:v>EW5318</c:v>
                </c:pt>
                <c:pt idx="1953">
                  <c:v>EW6158</c:v>
                </c:pt>
                <c:pt idx="1954">
                  <c:v>EW6199</c:v>
                </c:pt>
                <c:pt idx="1955">
                  <c:v>EW6200</c:v>
                </c:pt>
                <c:pt idx="1956">
                  <c:v>EW6201</c:v>
                </c:pt>
                <c:pt idx="1957">
                  <c:v>EW6202</c:v>
                </c:pt>
                <c:pt idx="1958">
                  <c:v>EW6204</c:v>
                </c:pt>
                <c:pt idx="1959">
                  <c:v>EW6205</c:v>
                </c:pt>
                <c:pt idx="1960">
                  <c:v>EW6207</c:v>
                </c:pt>
                <c:pt idx="1961">
                  <c:v>EW6208</c:v>
                </c:pt>
                <c:pt idx="1962">
                  <c:v>EW6H02</c:v>
                </c:pt>
                <c:pt idx="1963">
                  <c:v>EW8162</c:v>
                </c:pt>
                <c:pt idx="1964">
                  <c:v>EW8731</c:v>
                </c:pt>
                <c:pt idx="1965">
                  <c:v>EW8735</c:v>
                </c:pt>
                <c:pt idx="1966">
                  <c:v>EW9162</c:v>
                </c:pt>
                <c:pt idx="1967">
                  <c:v>EW9168</c:v>
                </c:pt>
                <c:pt idx="1968">
                  <c:v>EW9482</c:v>
                </c:pt>
                <c:pt idx="1969">
                  <c:v>EWC158</c:v>
                </c:pt>
                <c:pt idx="1970">
                  <c:v>EWC17C</c:v>
                </c:pt>
                <c:pt idx="1971">
                  <c:v>EWD0182</c:v>
                </c:pt>
                <c:pt idx="1972">
                  <c:v>EWD153</c:v>
                </c:pt>
                <c:pt idx="1973">
                  <c:v>EWD162</c:v>
                </c:pt>
                <c:pt idx="1974">
                  <c:v>EWD165</c:v>
                </c:pt>
                <c:pt idx="1975">
                  <c:v>EWD181</c:v>
                </c:pt>
                <c:pt idx="1976">
                  <c:v>EWD186</c:v>
                </c:pt>
                <c:pt idx="1977">
                  <c:v>EWG200</c:v>
                </c:pt>
                <c:pt idx="1978">
                  <c:v>EWG204</c:v>
                </c:pt>
                <c:pt idx="1979">
                  <c:v>EWQ153</c:v>
                </c:pt>
                <c:pt idx="1980">
                  <c:v>EWQ164</c:v>
                </c:pt>
                <c:pt idx="1981">
                  <c:v>EWQ175</c:v>
                </c:pt>
                <c:pt idx="1982">
                  <c:v>EWW0217</c:v>
                </c:pt>
                <c:pt idx="1983">
                  <c:v>EX0217</c:v>
                </c:pt>
                <c:pt idx="1984">
                  <c:v>EX5170</c:v>
                </c:pt>
                <c:pt idx="1985">
                  <c:v>EX5730</c:v>
                </c:pt>
                <c:pt idx="1986">
                  <c:v>EY0584</c:v>
                </c:pt>
                <c:pt idx="1987">
                  <c:v>EY0585</c:v>
                </c:pt>
                <c:pt idx="1988">
                  <c:v>EZ3246</c:v>
                </c:pt>
                <c:pt idx="1989">
                  <c:v>EZ3247</c:v>
                </c:pt>
                <c:pt idx="1990">
                  <c:v>EZ9261</c:v>
                </c:pt>
                <c:pt idx="1991">
                  <c:v>EZ9262</c:v>
                </c:pt>
                <c:pt idx="1992">
                  <c:v>EZ9269</c:v>
                </c:pt>
                <c:pt idx="1993">
                  <c:v>EZ9763</c:v>
                </c:pt>
                <c:pt idx="1994">
                  <c:v>F00809</c:v>
                </c:pt>
                <c:pt idx="1995">
                  <c:v>F03184</c:v>
                </c:pt>
                <c:pt idx="1996">
                  <c:v>F06955</c:v>
                </c:pt>
                <c:pt idx="1997">
                  <c:v>F08448</c:v>
                </c:pt>
                <c:pt idx="1998">
                  <c:v>F10140</c:v>
                </c:pt>
                <c:pt idx="1999">
                  <c:v>F158448</c:v>
                </c:pt>
                <c:pt idx="2000">
                  <c:v>F197485</c:v>
                </c:pt>
                <c:pt idx="2001">
                  <c:v>F33590</c:v>
                </c:pt>
                <c:pt idx="2002">
                  <c:v>F82588</c:v>
                </c:pt>
                <c:pt idx="2003">
                  <c:v>FA3980</c:v>
                </c:pt>
                <c:pt idx="2004">
                  <c:v>FA4632</c:v>
                </c:pt>
                <c:pt idx="2005">
                  <c:v>FA6710</c:v>
                </c:pt>
                <c:pt idx="2006">
                  <c:v>FA6780</c:v>
                </c:pt>
                <c:pt idx="2007">
                  <c:v>FA6790</c:v>
                </c:pt>
                <c:pt idx="2008">
                  <c:v>FA7435</c:v>
                </c:pt>
                <c:pt idx="2009">
                  <c:v>FA7482</c:v>
                </c:pt>
                <c:pt idx="2010">
                  <c:v>FA7483</c:v>
                </c:pt>
                <c:pt idx="2011">
                  <c:v>FA7484</c:v>
                </c:pt>
                <c:pt idx="2012">
                  <c:v>FA7485</c:v>
                </c:pt>
                <c:pt idx="2013">
                  <c:v>FA7486</c:v>
                </c:pt>
                <c:pt idx="2014">
                  <c:v>FA7487</c:v>
                </c:pt>
                <c:pt idx="2015">
                  <c:v>FA7585</c:v>
                </c:pt>
                <c:pt idx="2016">
                  <c:v>FA8016</c:v>
                </c:pt>
                <c:pt idx="2017">
                  <c:v>FA9485</c:v>
                </c:pt>
                <c:pt idx="2018">
                  <c:v>FC1382</c:v>
                </c:pt>
                <c:pt idx="2019">
                  <c:v>FC3180</c:v>
                </c:pt>
                <c:pt idx="2020">
                  <c:v>FC3181</c:v>
                </c:pt>
                <c:pt idx="2021">
                  <c:v>FC3182</c:v>
                </c:pt>
                <c:pt idx="2022">
                  <c:v>FC3183</c:v>
                </c:pt>
                <c:pt idx="2023">
                  <c:v>FC3184</c:v>
                </c:pt>
                <c:pt idx="2024">
                  <c:v>FC3185</c:v>
                </c:pt>
                <c:pt idx="2025">
                  <c:v>FC318C</c:v>
                </c:pt>
                <c:pt idx="2026">
                  <c:v>FC3193</c:v>
                </c:pt>
                <c:pt idx="2027">
                  <c:v>FC31W2</c:v>
                </c:pt>
                <c:pt idx="2028">
                  <c:v>FC3281</c:v>
                </c:pt>
                <c:pt idx="2029">
                  <c:v>FC3542</c:v>
                </c:pt>
                <c:pt idx="2030">
                  <c:v>FC3784</c:v>
                </c:pt>
                <c:pt idx="2031">
                  <c:v>FC5180</c:v>
                </c:pt>
                <c:pt idx="2032">
                  <c:v>FC9264</c:v>
                </c:pt>
                <c:pt idx="2033">
                  <c:v>FCE184</c:v>
                </c:pt>
                <c:pt idx="2034">
                  <c:v>FD0809</c:v>
                </c:pt>
                <c:pt idx="2035">
                  <c:v>FD0810</c:v>
                </c:pt>
                <c:pt idx="2036">
                  <c:v>FD3183</c:v>
                </c:pt>
                <c:pt idx="2037">
                  <c:v>FD4448</c:v>
                </c:pt>
                <c:pt idx="2038">
                  <c:v>FD7204</c:v>
                </c:pt>
                <c:pt idx="2039">
                  <c:v>FD8440</c:v>
                </c:pt>
                <c:pt idx="2040">
                  <c:v>FD8444</c:v>
                </c:pt>
                <c:pt idx="2041">
                  <c:v>FD8448</c:v>
                </c:pt>
                <c:pt idx="2042">
                  <c:v>FD84548</c:v>
                </c:pt>
                <c:pt idx="2043">
                  <c:v>FDB44B</c:v>
                </c:pt>
                <c:pt idx="2044">
                  <c:v>FE1510</c:v>
                </c:pt>
                <c:pt idx="2045">
                  <c:v>FE2587</c:v>
                </c:pt>
                <c:pt idx="2046">
                  <c:v>FE2588</c:v>
                </c:pt>
                <c:pt idx="2047">
                  <c:v>FE2589</c:v>
                </c:pt>
                <c:pt idx="2048">
                  <c:v>FE2592</c:v>
                </c:pt>
                <c:pt idx="2049">
                  <c:v>FE3292</c:v>
                </c:pt>
                <c:pt idx="2050">
                  <c:v>FE3570</c:v>
                </c:pt>
                <c:pt idx="2051">
                  <c:v>FE3590</c:v>
                </c:pt>
                <c:pt idx="2052">
                  <c:v>FE3592</c:v>
                </c:pt>
                <c:pt idx="2053">
                  <c:v>FE3950</c:v>
                </c:pt>
                <c:pt idx="2054">
                  <c:v>FF1588</c:v>
                </c:pt>
                <c:pt idx="2055">
                  <c:v>FF20587</c:v>
                </c:pt>
                <c:pt idx="2056">
                  <c:v>FF2190</c:v>
                </c:pt>
                <c:pt idx="2057">
                  <c:v>FF2387</c:v>
                </c:pt>
                <c:pt idx="2058">
                  <c:v>FF2539</c:v>
                </c:pt>
                <c:pt idx="2059">
                  <c:v>FF2580</c:v>
                </c:pt>
                <c:pt idx="2060">
                  <c:v>FF2581</c:v>
                </c:pt>
                <c:pt idx="2061">
                  <c:v>FF2582</c:v>
                </c:pt>
                <c:pt idx="2062">
                  <c:v>FF2584</c:v>
                </c:pt>
                <c:pt idx="2063">
                  <c:v>FF2586</c:v>
                </c:pt>
                <c:pt idx="2064">
                  <c:v>FF2587</c:v>
                </c:pt>
                <c:pt idx="2065">
                  <c:v>FF2588</c:v>
                </c:pt>
                <c:pt idx="2066">
                  <c:v>FF2589</c:v>
                </c:pt>
                <c:pt idx="2067">
                  <c:v>FF2590</c:v>
                </c:pt>
                <c:pt idx="2068">
                  <c:v>FF2593</c:v>
                </c:pt>
                <c:pt idx="2069">
                  <c:v>FF2859</c:v>
                </c:pt>
                <c:pt idx="2070">
                  <c:v>FF3319</c:v>
                </c:pt>
                <c:pt idx="2071">
                  <c:v>FF3389</c:v>
                </c:pt>
                <c:pt idx="2072">
                  <c:v>FF3527</c:v>
                </c:pt>
                <c:pt idx="2073">
                  <c:v>FF3590</c:v>
                </c:pt>
                <c:pt idx="2074">
                  <c:v>FF3592</c:v>
                </c:pt>
                <c:pt idx="2075">
                  <c:v>FF5541</c:v>
                </c:pt>
                <c:pt idx="2076">
                  <c:v>FF5588</c:v>
                </c:pt>
                <c:pt idx="2077">
                  <c:v>FF6841</c:v>
                </c:pt>
                <c:pt idx="2078">
                  <c:v>FF8028</c:v>
                </c:pt>
                <c:pt idx="2079">
                  <c:v>FF8839</c:v>
                </c:pt>
                <c:pt idx="2080">
                  <c:v>FF8841</c:v>
                </c:pt>
                <c:pt idx="2081">
                  <c:v>FG3527</c:v>
                </c:pt>
                <c:pt idx="2082">
                  <c:v>FG3592</c:v>
                </c:pt>
                <c:pt idx="2083">
                  <c:v>FH6780</c:v>
                </c:pt>
                <c:pt idx="2084">
                  <c:v>FH8020</c:v>
                </c:pt>
                <c:pt idx="2085">
                  <c:v>FH8027</c:v>
                </c:pt>
                <c:pt idx="2086">
                  <c:v>FH8028</c:v>
                </c:pt>
                <c:pt idx="2087">
                  <c:v>FH8030</c:v>
                </c:pt>
                <c:pt idx="2088">
                  <c:v>FH8070</c:v>
                </c:pt>
                <c:pt idx="2089">
                  <c:v>FH88027</c:v>
                </c:pt>
                <c:pt idx="2090">
                  <c:v>FHF020</c:v>
                </c:pt>
                <c:pt idx="2091">
                  <c:v>FJ1611</c:v>
                </c:pt>
                <c:pt idx="2092">
                  <c:v>FK0112</c:v>
                </c:pt>
                <c:pt idx="2093">
                  <c:v>FK5127</c:v>
                </c:pt>
                <c:pt idx="2094">
                  <c:v>FK5618</c:v>
                </c:pt>
                <c:pt idx="2095">
                  <c:v>FK9231</c:v>
                </c:pt>
                <c:pt idx="2096">
                  <c:v>FL0142</c:v>
                </c:pt>
                <c:pt idx="2097">
                  <c:v>FL1283</c:v>
                </c:pt>
                <c:pt idx="2098">
                  <c:v>FL3181</c:v>
                </c:pt>
                <c:pt idx="2099">
                  <c:v>FL3187</c:v>
                </c:pt>
                <c:pt idx="2100">
                  <c:v>FL3246</c:v>
                </c:pt>
                <c:pt idx="2101">
                  <c:v>FL3249</c:v>
                </c:pt>
                <c:pt idx="2102">
                  <c:v>FL9261</c:v>
                </c:pt>
                <c:pt idx="2103">
                  <c:v>FL9262</c:v>
                </c:pt>
                <c:pt idx="2104">
                  <c:v>FL9267</c:v>
                </c:pt>
                <c:pt idx="2105">
                  <c:v>FL9269</c:v>
                </c:pt>
                <c:pt idx="2106">
                  <c:v>FM9309</c:v>
                </c:pt>
                <c:pt idx="2107">
                  <c:v>FN6199</c:v>
                </c:pt>
                <c:pt idx="2108">
                  <c:v>FN6204</c:v>
                </c:pt>
                <c:pt idx="2109">
                  <c:v>FN6206</c:v>
                </c:pt>
                <c:pt idx="2110">
                  <c:v>FP7533</c:v>
                </c:pt>
                <c:pt idx="2111">
                  <c:v>FP8448</c:v>
                </c:pt>
                <c:pt idx="2112">
                  <c:v>FP8730</c:v>
                </c:pt>
                <c:pt idx="2113">
                  <c:v>FR2613</c:v>
                </c:pt>
                <c:pt idx="2114">
                  <c:v>FR8729</c:v>
                </c:pt>
                <c:pt idx="2115">
                  <c:v>FR8731</c:v>
                </c:pt>
                <c:pt idx="2116">
                  <c:v>FR8732</c:v>
                </c:pt>
                <c:pt idx="2117">
                  <c:v>FR8734</c:v>
                </c:pt>
                <c:pt idx="2118">
                  <c:v>FR8736</c:v>
                </c:pt>
                <c:pt idx="2119">
                  <c:v>FR8737</c:v>
                </c:pt>
                <c:pt idx="2120">
                  <c:v>FW0153</c:v>
                </c:pt>
                <c:pt idx="2121">
                  <c:v>FW0162</c:v>
                </c:pt>
                <c:pt idx="2122">
                  <c:v>FW0169</c:v>
                </c:pt>
                <c:pt idx="2123">
                  <c:v>FW0170</c:v>
                </c:pt>
                <c:pt idx="2124">
                  <c:v>FW0172</c:v>
                </c:pt>
                <c:pt idx="2125">
                  <c:v>FW0182</c:v>
                </c:pt>
                <c:pt idx="2126">
                  <c:v>FW0186</c:v>
                </c:pt>
                <c:pt idx="2127">
                  <c:v>FW0198</c:v>
                </c:pt>
                <c:pt idx="2128">
                  <c:v>G13L20A</c:v>
                </c:pt>
                <c:pt idx="2129">
                  <c:v>G38A21A</c:v>
                </c:pt>
                <c:pt idx="2130">
                  <c:v>GF2589</c:v>
                </c:pt>
                <c:pt idx="2131">
                  <c:v>GJ1686</c:v>
                </c:pt>
                <c:pt idx="2132">
                  <c:v>GL3248</c:v>
                </c:pt>
                <c:pt idx="2133">
                  <c:v>GL9266</c:v>
                </c:pt>
                <c:pt idx="2134">
                  <c:v>GN6201</c:v>
                </c:pt>
                <c:pt idx="2135">
                  <c:v>GN6207</c:v>
                </c:pt>
                <c:pt idx="2136">
                  <c:v>GP7533</c:v>
                </c:pt>
                <c:pt idx="2137">
                  <c:v>GR8729</c:v>
                </c:pt>
                <c:pt idx="2138">
                  <c:v>GR8732</c:v>
                </c:pt>
                <c:pt idx="2139">
                  <c:v>GR8734</c:v>
                </c:pt>
                <c:pt idx="2140">
                  <c:v>GW0158</c:v>
                </c:pt>
                <c:pt idx="2141">
                  <c:v>GW0162</c:v>
                </c:pt>
                <c:pt idx="2142">
                  <c:v>GW0170</c:v>
                </c:pt>
                <c:pt idx="2143">
                  <c:v>GW0174</c:v>
                </c:pt>
                <c:pt idx="2144">
                  <c:v>GW0191</c:v>
                </c:pt>
                <c:pt idx="2145">
                  <c:v>GW0196</c:v>
                </c:pt>
                <c:pt idx="2146">
                  <c:v>GW0197</c:v>
                </c:pt>
                <c:pt idx="2147">
                  <c:v>GW0217</c:v>
                </c:pt>
                <c:pt idx="2148">
                  <c:v>IH8027</c:v>
                </c:pt>
                <c:pt idx="2149">
                  <c:v>IL8982</c:v>
                </c:pt>
                <c:pt idx="2150">
                  <c:v>IR8731</c:v>
                </c:pt>
                <c:pt idx="2151">
                  <c:v>IW0196</c:v>
                </c:pt>
                <c:pt idx="2152">
                  <c:v>J26L20A</c:v>
                </c:pt>
                <c:pt idx="2153">
                  <c:v>K605020</c:v>
                </c:pt>
                <c:pt idx="2154">
                  <c:v>KA6780</c:v>
                </c:pt>
                <c:pt idx="2155">
                  <c:v>KW0150</c:v>
                </c:pt>
                <c:pt idx="2156">
                  <c:v>L27L20A</c:v>
                </c:pt>
                <c:pt idx="2157">
                  <c:v>LA7484</c:v>
                </c:pt>
                <c:pt idx="2158">
                  <c:v>LE3346</c:v>
                </c:pt>
                <c:pt idx="2159">
                  <c:v>LF3180</c:v>
                </c:pt>
                <c:pt idx="2160">
                  <c:v>LL3302</c:v>
                </c:pt>
                <c:pt idx="2161">
                  <c:v>LP7534</c:v>
                </c:pt>
                <c:pt idx="2162">
                  <c:v>LSW0196</c:v>
                </c:pt>
                <c:pt idx="2163">
                  <c:v>LW0178</c:v>
                </c:pt>
                <c:pt idx="2164">
                  <c:v>M0DERNA</c:v>
                </c:pt>
                <c:pt idx="2165">
                  <c:v>MPH001A</c:v>
                </c:pt>
                <c:pt idx="2166">
                  <c:v>N0CLUE</c:v>
                </c:pt>
                <c:pt idx="2167">
                  <c:v>N0IDEA</c:v>
                </c:pt>
                <c:pt idx="2168">
                  <c:v>N0TSURE</c:v>
                </c:pt>
                <c:pt idx="2169">
                  <c:v>NE6204</c:v>
                </c:pt>
                <c:pt idx="2170">
                  <c:v>NE6703</c:v>
                </c:pt>
                <c:pt idx="2171">
                  <c:v>NN6206</c:v>
                </c:pt>
                <c:pt idx="2172">
                  <c:v>NR8732</c:v>
                </c:pt>
                <c:pt idx="2173">
                  <c:v>P475712</c:v>
                </c:pt>
                <c:pt idx="2174">
                  <c:v>P7534E</c:v>
                </c:pt>
                <c:pt idx="2175">
                  <c:v>PC3181</c:v>
                </c:pt>
                <c:pt idx="2176">
                  <c:v>PC3B21A</c:v>
                </c:pt>
                <c:pt idx="2177">
                  <c:v>PD8448</c:v>
                </c:pt>
                <c:pt idx="2178">
                  <c:v>PF12ER</c:v>
                </c:pt>
                <c:pt idx="2179">
                  <c:v>PF25088</c:v>
                </c:pt>
                <c:pt idx="2180">
                  <c:v>PF2590</c:v>
                </c:pt>
                <c:pt idx="2181">
                  <c:v>PF8841</c:v>
                </c:pt>
                <c:pt idx="2182">
                  <c:v>PH8020</c:v>
                </c:pt>
                <c:pt idx="2183">
                  <c:v>PK9231</c:v>
                </c:pt>
                <c:pt idx="2184">
                  <c:v>PZIFER</c:v>
                </c:pt>
                <c:pt idx="2185">
                  <c:v>PZL1283</c:v>
                </c:pt>
                <c:pt idx="2186">
                  <c:v>Q13A21A</c:v>
                </c:pt>
                <c:pt idx="2187">
                  <c:v>Q29A21A</c:v>
                </c:pt>
                <c:pt idx="2188">
                  <c:v>RA5190</c:v>
                </c:pt>
                <c:pt idx="2189">
                  <c:v>RA6780</c:v>
                </c:pt>
                <c:pt idx="2190">
                  <c:v>RL1284</c:v>
                </c:pt>
                <c:pt idx="2191">
                  <c:v>RL3248</c:v>
                </c:pt>
                <c:pt idx="2192">
                  <c:v>RM9809</c:v>
                </c:pt>
                <c:pt idx="2193">
                  <c:v>RN6204</c:v>
                </c:pt>
                <c:pt idx="2194">
                  <c:v>RN6208</c:v>
                </c:pt>
                <c:pt idx="2195">
                  <c:v>RSAD26</c:v>
                </c:pt>
                <c:pt idx="2196">
                  <c:v>SA6780</c:v>
                </c:pt>
                <c:pt idx="2197">
                  <c:v>SA74E4</c:v>
                </c:pt>
                <c:pt idx="2198">
                  <c:v>SC3180</c:v>
                </c:pt>
                <c:pt idx="2199">
                  <c:v>SC3181</c:v>
                </c:pt>
                <c:pt idx="2200">
                  <c:v>SC3182</c:v>
                </c:pt>
                <c:pt idx="2201">
                  <c:v>SC3183</c:v>
                </c:pt>
                <c:pt idx="2202">
                  <c:v>SE3592</c:v>
                </c:pt>
                <c:pt idx="2203">
                  <c:v>SH8028</c:v>
                </c:pt>
                <c:pt idx="2204">
                  <c:v>SN6202</c:v>
                </c:pt>
                <c:pt idx="2205">
                  <c:v>SS2588</c:v>
                </c:pt>
                <c:pt idx="2206">
                  <c:v>T025927</c:v>
                </c:pt>
                <c:pt idx="2207">
                  <c:v>TC3184</c:v>
                </c:pt>
                <c:pt idx="2208">
                  <c:v>TD7208</c:v>
                </c:pt>
                <c:pt idx="2209">
                  <c:v>TR2613</c:v>
                </c:pt>
                <c:pt idx="2210">
                  <c:v>TR8734</c:v>
                </c:pt>
                <c:pt idx="2211">
                  <c:v>TW0171</c:v>
                </c:pt>
                <c:pt idx="2212">
                  <c:v>TW0175</c:v>
                </c:pt>
                <c:pt idx="2213">
                  <c:v>TW0191</c:v>
                </c:pt>
                <c:pt idx="2214">
                  <c:v>U00177</c:v>
                </c:pt>
                <c:pt idx="2215">
                  <c:v>U11L20A</c:v>
                </c:pt>
                <c:pt idx="2216">
                  <c:v>UI3A21A</c:v>
                </c:pt>
                <c:pt idx="2217">
                  <c:v>UKN0WN</c:v>
                </c:pt>
                <c:pt idx="2218">
                  <c:v>UL0142</c:v>
                </c:pt>
                <c:pt idx="2219">
                  <c:v>UNSURE</c:v>
                </c:pt>
                <c:pt idx="2220">
                  <c:v>V00120</c:v>
                </c:pt>
                <c:pt idx="2221">
                  <c:v>V01B21F</c:v>
                </c:pt>
                <c:pt idx="2222">
                  <c:v>VA7485</c:v>
                </c:pt>
                <c:pt idx="2223">
                  <c:v>VW0107</c:v>
                </c:pt>
                <c:pt idx="2224">
                  <c:v>WAB6941</c:v>
                </c:pt>
                <c:pt idx="2225">
                  <c:v>WAG3859</c:v>
                </c:pt>
                <c:pt idx="2226">
                  <c:v>WAG5826</c:v>
                </c:pt>
                <c:pt idx="2227">
                  <c:v>WE0150</c:v>
                </c:pt>
                <c:pt idx="2228">
                  <c:v>WE0176</c:v>
                </c:pt>
                <c:pt idx="2229">
                  <c:v>WH0142</c:v>
                </c:pt>
                <c:pt idx="2230">
                  <c:v>WL1283</c:v>
                </c:pt>
                <c:pt idx="2231">
                  <c:v>WW0162</c:v>
                </c:pt>
                <c:pt idx="2232">
                  <c:v>WW0186</c:v>
                </c:pt>
                <c:pt idx="2233">
                  <c:v>XX9267</c:v>
                </c:pt>
                <c:pt idx="2234">
                  <c:v>Y13A21A</c:v>
                </c:pt>
                <c:pt idx="2235">
                  <c:v>Z01AZ1A</c:v>
                </c:pt>
                <c:pt idx="2236">
                  <c:v>Z03AZ1A</c:v>
                </c:pt>
                <c:pt idx="2237">
                  <c:v>Z03AZIA</c:v>
                </c:pt>
                <c:pt idx="2238">
                  <c:v>Z06A21A</c:v>
                </c:pt>
                <c:pt idx="2239">
                  <c:v>ZL3246</c:v>
                </c:pt>
                <c:pt idx="2240">
                  <c:v>ZR8733</c:v>
                </c:pt>
                <c:pt idx="2241">
                  <c:v>ZW0151</c:v>
                </c:pt>
                <c:pt idx="2242">
                  <c:v>ZW0170</c:v>
                </c:pt>
                <c:pt idx="2243">
                  <c:v>ZW0181</c:v>
                </c:pt>
              </c:strCache>
            </c:strRef>
          </c:cat>
          <c:val>
            <c:numRef>
              <c:f>'charts-All'!$C$3:$C$2246</c:f>
              <c:numCache>
                <c:formatCode>0</c:formatCode>
                <c:ptCount val="22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2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1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1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1</c:v>
                </c:pt>
                <c:pt idx="56">
                  <c:v>2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7</c:v>
                </c:pt>
                <c:pt idx="61">
                  <c:v>0</c:v>
                </c:pt>
                <c:pt idx="62">
                  <c:v>0</c:v>
                </c:pt>
                <c:pt idx="63">
                  <c:v>1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18</c:v>
                </c:pt>
                <c:pt idx="79">
                  <c:v>10</c:v>
                </c:pt>
                <c:pt idx="80">
                  <c:v>3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36</c:v>
                </c:pt>
                <c:pt idx="86">
                  <c:v>0</c:v>
                </c:pt>
                <c:pt idx="87">
                  <c:v>14</c:v>
                </c:pt>
                <c:pt idx="88">
                  <c:v>30</c:v>
                </c:pt>
                <c:pt idx="89">
                  <c:v>20</c:v>
                </c:pt>
                <c:pt idx="90">
                  <c:v>1</c:v>
                </c:pt>
                <c:pt idx="91">
                  <c:v>36</c:v>
                </c:pt>
                <c:pt idx="92">
                  <c:v>36</c:v>
                </c:pt>
                <c:pt idx="93">
                  <c:v>0</c:v>
                </c:pt>
                <c:pt idx="94">
                  <c:v>0</c:v>
                </c:pt>
                <c:pt idx="95">
                  <c:v>1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14</c:v>
                </c:pt>
                <c:pt idx="103">
                  <c:v>0</c:v>
                </c:pt>
                <c:pt idx="104">
                  <c:v>0</c:v>
                </c:pt>
                <c:pt idx="105">
                  <c:v>9</c:v>
                </c:pt>
                <c:pt idx="106">
                  <c:v>0</c:v>
                </c:pt>
                <c:pt idx="107">
                  <c:v>13</c:v>
                </c:pt>
                <c:pt idx="108">
                  <c:v>9</c:v>
                </c:pt>
                <c:pt idx="109">
                  <c:v>6</c:v>
                </c:pt>
                <c:pt idx="110">
                  <c:v>4</c:v>
                </c:pt>
                <c:pt idx="111">
                  <c:v>0</c:v>
                </c:pt>
                <c:pt idx="112">
                  <c:v>0</c:v>
                </c:pt>
                <c:pt idx="113">
                  <c:v>3</c:v>
                </c:pt>
                <c:pt idx="114">
                  <c:v>1</c:v>
                </c:pt>
                <c:pt idx="115">
                  <c:v>0</c:v>
                </c:pt>
                <c:pt idx="116">
                  <c:v>4</c:v>
                </c:pt>
                <c:pt idx="117">
                  <c:v>0</c:v>
                </c:pt>
                <c:pt idx="118">
                  <c:v>2</c:v>
                </c:pt>
                <c:pt idx="119">
                  <c:v>3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1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2</c:v>
                </c:pt>
                <c:pt idx="148">
                  <c:v>0</c:v>
                </c:pt>
                <c:pt idx="149">
                  <c:v>1</c:v>
                </c:pt>
                <c:pt idx="150">
                  <c:v>0</c:v>
                </c:pt>
                <c:pt idx="151">
                  <c:v>16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16</c:v>
                </c:pt>
                <c:pt idx="157">
                  <c:v>0</c:v>
                </c:pt>
                <c:pt idx="158">
                  <c:v>0</c:v>
                </c:pt>
                <c:pt idx="159">
                  <c:v>10</c:v>
                </c:pt>
                <c:pt idx="160">
                  <c:v>1</c:v>
                </c:pt>
                <c:pt idx="161">
                  <c:v>1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30</c:v>
                </c:pt>
                <c:pt idx="168">
                  <c:v>0</c:v>
                </c:pt>
                <c:pt idx="169">
                  <c:v>0</c:v>
                </c:pt>
                <c:pt idx="170">
                  <c:v>12</c:v>
                </c:pt>
                <c:pt idx="171">
                  <c:v>1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15</c:v>
                </c:pt>
                <c:pt idx="177">
                  <c:v>1</c:v>
                </c:pt>
                <c:pt idx="178">
                  <c:v>0</c:v>
                </c:pt>
                <c:pt idx="179">
                  <c:v>0</c:v>
                </c:pt>
                <c:pt idx="180">
                  <c:v>1</c:v>
                </c:pt>
                <c:pt idx="181">
                  <c:v>0</c:v>
                </c:pt>
                <c:pt idx="182">
                  <c:v>0</c:v>
                </c:pt>
                <c:pt idx="183">
                  <c:v>1</c:v>
                </c:pt>
                <c:pt idx="184">
                  <c:v>1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19</c:v>
                </c:pt>
                <c:pt idx="191">
                  <c:v>0</c:v>
                </c:pt>
                <c:pt idx="192">
                  <c:v>0</c:v>
                </c:pt>
                <c:pt idx="193">
                  <c:v>20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7</c:v>
                </c:pt>
                <c:pt idx="199">
                  <c:v>0</c:v>
                </c:pt>
                <c:pt idx="200">
                  <c:v>1</c:v>
                </c:pt>
                <c:pt idx="201">
                  <c:v>0</c:v>
                </c:pt>
                <c:pt idx="202">
                  <c:v>1</c:v>
                </c:pt>
                <c:pt idx="203">
                  <c:v>0</c:v>
                </c:pt>
                <c:pt idx="204">
                  <c:v>0</c:v>
                </c:pt>
                <c:pt idx="205">
                  <c:v>8</c:v>
                </c:pt>
                <c:pt idx="206">
                  <c:v>1</c:v>
                </c:pt>
                <c:pt idx="207">
                  <c:v>1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1</c:v>
                </c:pt>
                <c:pt idx="212">
                  <c:v>41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1</c:v>
                </c:pt>
                <c:pt idx="217">
                  <c:v>7</c:v>
                </c:pt>
                <c:pt idx="218">
                  <c:v>0</c:v>
                </c:pt>
                <c:pt idx="219">
                  <c:v>0</c:v>
                </c:pt>
                <c:pt idx="220">
                  <c:v>2</c:v>
                </c:pt>
                <c:pt idx="221">
                  <c:v>1</c:v>
                </c:pt>
                <c:pt idx="222">
                  <c:v>0</c:v>
                </c:pt>
                <c:pt idx="223">
                  <c:v>1</c:v>
                </c:pt>
                <c:pt idx="224">
                  <c:v>22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1</c:v>
                </c:pt>
                <c:pt idx="231">
                  <c:v>7</c:v>
                </c:pt>
                <c:pt idx="232">
                  <c:v>0</c:v>
                </c:pt>
                <c:pt idx="233">
                  <c:v>5</c:v>
                </c:pt>
                <c:pt idx="234">
                  <c:v>0</c:v>
                </c:pt>
                <c:pt idx="235">
                  <c:v>1</c:v>
                </c:pt>
                <c:pt idx="236">
                  <c:v>30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17</c:v>
                </c:pt>
                <c:pt idx="244">
                  <c:v>0</c:v>
                </c:pt>
                <c:pt idx="245">
                  <c:v>0</c:v>
                </c:pt>
                <c:pt idx="246">
                  <c:v>7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48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1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11</c:v>
                </c:pt>
                <c:pt idx="264">
                  <c:v>0</c:v>
                </c:pt>
                <c:pt idx="265">
                  <c:v>0</c:v>
                </c:pt>
                <c:pt idx="266">
                  <c:v>9</c:v>
                </c:pt>
                <c:pt idx="267">
                  <c:v>0</c:v>
                </c:pt>
                <c:pt idx="268">
                  <c:v>1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9</c:v>
                </c:pt>
                <c:pt idx="273">
                  <c:v>1</c:v>
                </c:pt>
                <c:pt idx="274">
                  <c:v>3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1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2</c:v>
                </c:pt>
                <c:pt idx="286">
                  <c:v>0</c:v>
                </c:pt>
                <c:pt idx="287">
                  <c:v>0</c:v>
                </c:pt>
                <c:pt idx="288">
                  <c:v>47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68</c:v>
                </c:pt>
                <c:pt idx="295">
                  <c:v>0</c:v>
                </c:pt>
                <c:pt idx="296">
                  <c:v>1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1</c:v>
                </c:pt>
                <c:pt idx="301">
                  <c:v>0</c:v>
                </c:pt>
                <c:pt idx="302">
                  <c:v>1</c:v>
                </c:pt>
                <c:pt idx="303">
                  <c:v>1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38</c:v>
                </c:pt>
                <c:pt idx="312">
                  <c:v>0</c:v>
                </c:pt>
                <c:pt idx="313">
                  <c:v>1</c:v>
                </c:pt>
                <c:pt idx="314">
                  <c:v>0</c:v>
                </c:pt>
                <c:pt idx="315">
                  <c:v>0</c:v>
                </c:pt>
                <c:pt idx="316">
                  <c:v>2</c:v>
                </c:pt>
                <c:pt idx="317">
                  <c:v>4</c:v>
                </c:pt>
                <c:pt idx="318">
                  <c:v>1</c:v>
                </c:pt>
                <c:pt idx="319">
                  <c:v>1</c:v>
                </c:pt>
                <c:pt idx="320">
                  <c:v>40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36</c:v>
                </c:pt>
                <c:pt idx="326">
                  <c:v>0</c:v>
                </c:pt>
                <c:pt idx="327">
                  <c:v>0</c:v>
                </c:pt>
                <c:pt idx="328">
                  <c:v>1</c:v>
                </c:pt>
                <c:pt idx="329">
                  <c:v>38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1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27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70</c:v>
                </c:pt>
                <c:pt idx="347">
                  <c:v>1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54</c:v>
                </c:pt>
                <c:pt idx="352">
                  <c:v>1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2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1</c:v>
                </c:pt>
                <c:pt idx="361">
                  <c:v>0</c:v>
                </c:pt>
                <c:pt idx="362">
                  <c:v>0</c:v>
                </c:pt>
                <c:pt idx="363">
                  <c:v>1</c:v>
                </c:pt>
                <c:pt idx="364">
                  <c:v>41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2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74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1</c:v>
                </c:pt>
                <c:pt idx="382">
                  <c:v>0</c:v>
                </c:pt>
                <c:pt idx="383">
                  <c:v>0</c:v>
                </c:pt>
                <c:pt idx="384">
                  <c:v>46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5</c:v>
                </c:pt>
                <c:pt idx="390">
                  <c:v>0</c:v>
                </c:pt>
                <c:pt idx="391">
                  <c:v>1</c:v>
                </c:pt>
                <c:pt idx="392">
                  <c:v>2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19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1</c:v>
                </c:pt>
                <c:pt idx="402">
                  <c:v>0</c:v>
                </c:pt>
                <c:pt idx="403">
                  <c:v>1</c:v>
                </c:pt>
                <c:pt idx="404">
                  <c:v>48</c:v>
                </c:pt>
                <c:pt idx="405">
                  <c:v>0</c:v>
                </c:pt>
                <c:pt idx="406">
                  <c:v>1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1</c:v>
                </c:pt>
                <c:pt idx="413">
                  <c:v>1</c:v>
                </c:pt>
                <c:pt idx="414">
                  <c:v>0</c:v>
                </c:pt>
                <c:pt idx="415">
                  <c:v>0</c:v>
                </c:pt>
                <c:pt idx="416">
                  <c:v>1</c:v>
                </c:pt>
                <c:pt idx="417">
                  <c:v>13</c:v>
                </c:pt>
                <c:pt idx="418">
                  <c:v>0</c:v>
                </c:pt>
                <c:pt idx="419">
                  <c:v>0</c:v>
                </c:pt>
                <c:pt idx="420">
                  <c:v>1</c:v>
                </c:pt>
                <c:pt idx="421">
                  <c:v>7</c:v>
                </c:pt>
                <c:pt idx="422">
                  <c:v>0</c:v>
                </c:pt>
                <c:pt idx="423">
                  <c:v>0</c:v>
                </c:pt>
                <c:pt idx="424">
                  <c:v>1</c:v>
                </c:pt>
                <c:pt idx="425">
                  <c:v>0</c:v>
                </c:pt>
                <c:pt idx="426">
                  <c:v>0</c:v>
                </c:pt>
                <c:pt idx="427">
                  <c:v>53</c:v>
                </c:pt>
                <c:pt idx="428">
                  <c:v>0</c:v>
                </c:pt>
                <c:pt idx="429">
                  <c:v>0</c:v>
                </c:pt>
                <c:pt idx="430">
                  <c:v>1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1</c:v>
                </c:pt>
                <c:pt idx="437">
                  <c:v>0</c:v>
                </c:pt>
                <c:pt idx="438">
                  <c:v>1</c:v>
                </c:pt>
                <c:pt idx="439">
                  <c:v>27</c:v>
                </c:pt>
                <c:pt idx="440">
                  <c:v>0</c:v>
                </c:pt>
                <c:pt idx="441">
                  <c:v>8</c:v>
                </c:pt>
                <c:pt idx="442">
                  <c:v>2</c:v>
                </c:pt>
                <c:pt idx="443">
                  <c:v>0</c:v>
                </c:pt>
                <c:pt idx="444">
                  <c:v>4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1</c:v>
                </c:pt>
                <c:pt idx="449">
                  <c:v>13</c:v>
                </c:pt>
                <c:pt idx="450">
                  <c:v>1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1</c:v>
                </c:pt>
                <c:pt idx="456">
                  <c:v>0</c:v>
                </c:pt>
                <c:pt idx="457">
                  <c:v>11</c:v>
                </c:pt>
                <c:pt idx="458">
                  <c:v>0</c:v>
                </c:pt>
                <c:pt idx="459">
                  <c:v>0</c:v>
                </c:pt>
                <c:pt idx="460">
                  <c:v>1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21</c:v>
                </c:pt>
                <c:pt idx="475">
                  <c:v>0</c:v>
                </c:pt>
                <c:pt idx="476">
                  <c:v>2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18</c:v>
                </c:pt>
                <c:pt idx="487">
                  <c:v>0</c:v>
                </c:pt>
                <c:pt idx="488">
                  <c:v>1</c:v>
                </c:pt>
                <c:pt idx="489">
                  <c:v>4</c:v>
                </c:pt>
                <c:pt idx="490">
                  <c:v>0</c:v>
                </c:pt>
                <c:pt idx="491">
                  <c:v>2</c:v>
                </c:pt>
                <c:pt idx="492">
                  <c:v>0</c:v>
                </c:pt>
                <c:pt idx="493">
                  <c:v>5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50</c:v>
                </c:pt>
                <c:pt idx="498">
                  <c:v>0</c:v>
                </c:pt>
                <c:pt idx="499">
                  <c:v>1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1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30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4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55</c:v>
                </c:pt>
                <c:pt idx="518">
                  <c:v>1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18</c:v>
                </c:pt>
                <c:pt idx="528">
                  <c:v>1</c:v>
                </c:pt>
                <c:pt idx="529">
                  <c:v>0</c:v>
                </c:pt>
                <c:pt idx="530">
                  <c:v>21</c:v>
                </c:pt>
                <c:pt idx="531">
                  <c:v>0</c:v>
                </c:pt>
                <c:pt idx="532">
                  <c:v>0</c:v>
                </c:pt>
                <c:pt idx="533">
                  <c:v>7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15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47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46</c:v>
                </c:pt>
                <c:pt idx="554">
                  <c:v>1</c:v>
                </c:pt>
                <c:pt idx="555">
                  <c:v>0</c:v>
                </c:pt>
                <c:pt idx="556">
                  <c:v>1</c:v>
                </c:pt>
                <c:pt idx="557">
                  <c:v>11</c:v>
                </c:pt>
                <c:pt idx="558">
                  <c:v>0</c:v>
                </c:pt>
                <c:pt idx="559">
                  <c:v>0</c:v>
                </c:pt>
                <c:pt idx="560">
                  <c:v>3</c:v>
                </c:pt>
                <c:pt idx="561">
                  <c:v>0</c:v>
                </c:pt>
                <c:pt idx="562">
                  <c:v>3</c:v>
                </c:pt>
                <c:pt idx="563">
                  <c:v>1</c:v>
                </c:pt>
                <c:pt idx="564">
                  <c:v>41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1</c:v>
                </c:pt>
                <c:pt idx="573">
                  <c:v>26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16</c:v>
                </c:pt>
                <c:pt idx="580">
                  <c:v>0</c:v>
                </c:pt>
                <c:pt idx="581">
                  <c:v>0</c:v>
                </c:pt>
                <c:pt idx="582">
                  <c:v>7</c:v>
                </c:pt>
                <c:pt idx="583">
                  <c:v>1</c:v>
                </c:pt>
                <c:pt idx="584">
                  <c:v>0</c:v>
                </c:pt>
                <c:pt idx="585">
                  <c:v>1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47</c:v>
                </c:pt>
                <c:pt idx="590">
                  <c:v>1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9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36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16</c:v>
                </c:pt>
                <c:pt idx="615">
                  <c:v>1</c:v>
                </c:pt>
                <c:pt idx="616">
                  <c:v>1</c:v>
                </c:pt>
                <c:pt idx="617">
                  <c:v>0</c:v>
                </c:pt>
                <c:pt idx="618">
                  <c:v>0</c:v>
                </c:pt>
                <c:pt idx="619">
                  <c:v>1</c:v>
                </c:pt>
                <c:pt idx="620">
                  <c:v>12</c:v>
                </c:pt>
                <c:pt idx="621">
                  <c:v>50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1</c:v>
                </c:pt>
                <c:pt idx="634">
                  <c:v>0</c:v>
                </c:pt>
                <c:pt idx="635">
                  <c:v>1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1</c:v>
                </c:pt>
                <c:pt idx="643">
                  <c:v>40</c:v>
                </c:pt>
                <c:pt idx="644">
                  <c:v>0</c:v>
                </c:pt>
                <c:pt idx="645">
                  <c:v>8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50</c:v>
                </c:pt>
                <c:pt idx="651">
                  <c:v>1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36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1</c:v>
                </c:pt>
                <c:pt idx="666">
                  <c:v>0</c:v>
                </c:pt>
                <c:pt idx="667">
                  <c:v>17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18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1</c:v>
                </c:pt>
                <c:pt idx="676">
                  <c:v>0</c:v>
                </c:pt>
                <c:pt idx="677">
                  <c:v>0</c:v>
                </c:pt>
                <c:pt idx="678">
                  <c:v>1</c:v>
                </c:pt>
                <c:pt idx="679">
                  <c:v>1</c:v>
                </c:pt>
                <c:pt idx="680">
                  <c:v>0</c:v>
                </c:pt>
                <c:pt idx="681">
                  <c:v>0</c:v>
                </c:pt>
                <c:pt idx="682">
                  <c:v>42</c:v>
                </c:pt>
                <c:pt idx="683">
                  <c:v>0</c:v>
                </c:pt>
                <c:pt idx="684">
                  <c:v>1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42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9</c:v>
                </c:pt>
                <c:pt idx="701">
                  <c:v>0</c:v>
                </c:pt>
                <c:pt idx="702">
                  <c:v>0</c:v>
                </c:pt>
                <c:pt idx="703">
                  <c:v>1</c:v>
                </c:pt>
                <c:pt idx="704">
                  <c:v>0</c:v>
                </c:pt>
                <c:pt idx="705">
                  <c:v>0</c:v>
                </c:pt>
                <c:pt idx="706">
                  <c:v>30</c:v>
                </c:pt>
                <c:pt idx="707">
                  <c:v>38</c:v>
                </c:pt>
                <c:pt idx="708">
                  <c:v>0</c:v>
                </c:pt>
                <c:pt idx="709">
                  <c:v>0</c:v>
                </c:pt>
                <c:pt idx="710">
                  <c:v>27</c:v>
                </c:pt>
                <c:pt idx="711">
                  <c:v>0</c:v>
                </c:pt>
                <c:pt idx="712">
                  <c:v>0</c:v>
                </c:pt>
                <c:pt idx="713">
                  <c:v>1</c:v>
                </c:pt>
                <c:pt idx="714">
                  <c:v>0</c:v>
                </c:pt>
                <c:pt idx="715">
                  <c:v>4</c:v>
                </c:pt>
                <c:pt idx="716">
                  <c:v>0</c:v>
                </c:pt>
                <c:pt idx="717">
                  <c:v>1</c:v>
                </c:pt>
                <c:pt idx="718">
                  <c:v>8</c:v>
                </c:pt>
                <c:pt idx="719">
                  <c:v>1</c:v>
                </c:pt>
                <c:pt idx="720">
                  <c:v>0</c:v>
                </c:pt>
                <c:pt idx="721">
                  <c:v>0</c:v>
                </c:pt>
                <c:pt idx="722">
                  <c:v>2</c:v>
                </c:pt>
                <c:pt idx="723">
                  <c:v>0</c:v>
                </c:pt>
                <c:pt idx="724">
                  <c:v>1</c:v>
                </c:pt>
                <c:pt idx="725">
                  <c:v>0</c:v>
                </c:pt>
                <c:pt idx="726">
                  <c:v>10</c:v>
                </c:pt>
                <c:pt idx="727">
                  <c:v>0</c:v>
                </c:pt>
                <c:pt idx="728">
                  <c:v>0</c:v>
                </c:pt>
                <c:pt idx="729">
                  <c:v>1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23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12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3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8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5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2</c:v>
                </c:pt>
                <c:pt idx="760">
                  <c:v>1</c:v>
                </c:pt>
                <c:pt idx="761">
                  <c:v>0</c:v>
                </c:pt>
                <c:pt idx="762">
                  <c:v>0</c:v>
                </c:pt>
                <c:pt idx="763">
                  <c:v>1</c:v>
                </c:pt>
                <c:pt idx="764">
                  <c:v>61</c:v>
                </c:pt>
                <c:pt idx="765">
                  <c:v>0</c:v>
                </c:pt>
                <c:pt idx="766">
                  <c:v>1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16</c:v>
                </c:pt>
                <c:pt idx="773">
                  <c:v>0</c:v>
                </c:pt>
                <c:pt idx="774">
                  <c:v>11</c:v>
                </c:pt>
                <c:pt idx="775">
                  <c:v>0</c:v>
                </c:pt>
                <c:pt idx="776">
                  <c:v>8</c:v>
                </c:pt>
                <c:pt idx="777">
                  <c:v>0</c:v>
                </c:pt>
                <c:pt idx="778">
                  <c:v>1</c:v>
                </c:pt>
                <c:pt idx="779">
                  <c:v>23</c:v>
                </c:pt>
                <c:pt idx="780">
                  <c:v>1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8</c:v>
                </c:pt>
                <c:pt idx="786">
                  <c:v>0</c:v>
                </c:pt>
                <c:pt idx="787">
                  <c:v>0</c:v>
                </c:pt>
                <c:pt idx="788">
                  <c:v>1</c:v>
                </c:pt>
                <c:pt idx="789">
                  <c:v>13</c:v>
                </c:pt>
                <c:pt idx="790">
                  <c:v>1</c:v>
                </c:pt>
                <c:pt idx="791">
                  <c:v>0</c:v>
                </c:pt>
                <c:pt idx="792">
                  <c:v>1</c:v>
                </c:pt>
                <c:pt idx="793">
                  <c:v>2</c:v>
                </c:pt>
                <c:pt idx="794">
                  <c:v>0</c:v>
                </c:pt>
                <c:pt idx="795">
                  <c:v>1</c:v>
                </c:pt>
                <c:pt idx="796">
                  <c:v>3</c:v>
                </c:pt>
                <c:pt idx="797">
                  <c:v>0</c:v>
                </c:pt>
                <c:pt idx="798">
                  <c:v>101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1</c:v>
                </c:pt>
                <c:pt idx="805">
                  <c:v>1</c:v>
                </c:pt>
                <c:pt idx="806">
                  <c:v>0</c:v>
                </c:pt>
                <c:pt idx="807">
                  <c:v>1</c:v>
                </c:pt>
                <c:pt idx="808">
                  <c:v>0</c:v>
                </c:pt>
                <c:pt idx="809">
                  <c:v>1</c:v>
                </c:pt>
                <c:pt idx="810">
                  <c:v>0</c:v>
                </c:pt>
                <c:pt idx="811">
                  <c:v>3</c:v>
                </c:pt>
                <c:pt idx="812">
                  <c:v>0</c:v>
                </c:pt>
                <c:pt idx="813">
                  <c:v>0</c:v>
                </c:pt>
                <c:pt idx="814">
                  <c:v>1</c:v>
                </c:pt>
                <c:pt idx="815">
                  <c:v>0</c:v>
                </c:pt>
                <c:pt idx="816">
                  <c:v>0</c:v>
                </c:pt>
                <c:pt idx="817">
                  <c:v>34</c:v>
                </c:pt>
                <c:pt idx="818">
                  <c:v>0</c:v>
                </c:pt>
                <c:pt idx="819">
                  <c:v>0</c:v>
                </c:pt>
                <c:pt idx="820">
                  <c:v>10</c:v>
                </c:pt>
                <c:pt idx="821">
                  <c:v>0</c:v>
                </c:pt>
                <c:pt idx="822">
                  <c:v>2</c:v>
                </c:pt>
                <c:pt idx="823">
                  <c:v>0</c:v>
                </c:pt>
                <c:pt idx="824">
                  <c:v>0</c:v>
                </c:pt>
                <c:pt idx="825">
                  <c:v>1</c:v>
                </c:pt>
                <c:pt idx="826">
                  <c:v>0</c:v>
                </c:pt>
                <c:pt idx="827">
                  <c:v>1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1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15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4</c:v>
                </c:pt>
                <c:pt idx="842">
                  <c:v>0</c:v>
                </c:pt>
                <c:pt idx="843">
                  <c:v>6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35</c:v>
                </c:pt>
                <c:pt idx="849">
                  <c:v>0</c:v>
                </c:pt>
                <c:pt idx="850">
                  <c:v>0</c:v>
                </c:pt>
                <c:pt idx="851">
                  <c:v>1</c:v>
                </c:pt>
                <c:pt idx="852">
                  <c:v>0</c:v>
                </c:pt>
                <c:pt idx="853">
                  <c:v>0</c:v>
                </c:pt>
                <c:pt idx="854">
                  <c:v>1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1</c:v>
                </c:pt>
                <c:pt idx="861">
                  <c:v>43</c:v>
                </c:pt>
                <c:pt idx="862">
                  <c:v>0</c:v>
                </c:pt>
                <c:pt idx="863">
                  <c:v>1</c:v>
                </c:pt>
                <c:pt idx="864">
                  <c:v>7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28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2</c:v>
                </c:pt>
                <c:pt idx="877">
                  <c:v>0</c:v>
                </c:pt>
                <c:pt idx="878">
                  <c:v>0</c:v>
                </c:pt>
                <c:pt idx="879">
                  <c:v>1</c:v>
                </c:pt>
                <c:pt idx="880">
                  <c:v>0</c:v>
                </c:pt>
                <c:pt idx="881">
                  <c:v>0</c:v>
                </c:pt>
                <c:pt idx="882">
                  <c:v>35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6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26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1</c:v>
                </c:pt>
                <c:pt idx="900">
                  <c:v>19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9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</c:v>
                </c:pt>
                <c:pt idx="910">
                  <c:v>0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0</c:v>
                </c:pt>
                <c:pt idx="915">
                  <c:v>0</c:v>
                </c:pt>
                <c:pt idx="916">
                  <c:v>15</c:v>
                </c:pt>
                <c:pt idx="917">
                  <c:v>1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10</c:v>
                </c:pt>
                <c:pt idx="923">
                  <c:v>1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1</c:v>
                </c:pt>
                <c:pt idx="929">
                  <c:v>14</c:v>
                </c:pt>
                <c:pt idx="930">
                  <c:v>2</c:v>
                </c:pt>
                <c:pt idx="931">
                  <c:v>1</c:v>
                </c:pt>
                <c:pt idx="932">
                  <c:v>12</c:v>
                </c:pt>
                <c:pt idx="933">
                  <c:v>0</c:v>
                </c:pt>
                <c:pt idx="934">
                  <c:v>2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23</c:v>
                </c:pt>
                <c:pt idx="939">
                  <c:v>0</c:v>
                </c:pt>
                <c:pt idx="940">
                  <c:v>0</c:v>
                </c:pt>
                <c:pt idx="941">
                  <c:v>1</c:v>
                </c:pt>
                <c:pt idx="942">
                  <c:v>9</c:v>
                </c:pt>
                <c:pt idx="943">
                  <c:v>0</c:v>
                </c:pt>
                <c:pt idx="944">
                  <c:v>0</c:v>
                </c:pt>
                <c:pt idx="945">
                  <c:v>5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20</c:v>
                </c:pt>
                <c:pt idx="953">
                  <c:v>0</c:v>
                </c:pt>
                <c:pt idx="954">
                  <c:v>11</c:v>
                </c:pt>
                <c:pt idx="955">
                  <c:v>0</c:v>
                </c:pt>
                <c:pt idx="956">
                  <c:v>6</c:v>
                </c:pt>
                <c:pt idx="957">
                  <c:v>0</c:v>
                </c:pt>
                <c:pt idx="958">
                  <c:v>3</c:v>
                </c:pt>
                <c:pt idx="959">
                  <c:v>0</c:v>
                </c:pt>
                <c:pt idx="960">
                  <c:v>0</c:v>
                </c:pt>
                <c:pt idx="961">
                  <c:v>2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11</c:v>
                </c:pt>
                <c:pt idx="967">
                  <c:v>0</c:v>
                </c:pt>
                <c:pt idx="968">
                  <c:v>0</c:v>
                </c:pt>
                <c:pt idx="969">
                  <c:v>1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1</c:v>
                </c:pt>
                <c:pt idx="974">
                  <c:v>1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3</c:v>
                </c:pt>
                <c:pt idx="980">
                  <c:v>0</c:v>
                </c:pt>
                <c:pt idx="981">
                  <c:v>2</c:v>
                </c:pt>
                <c:pt idx="982">
                  <c:v>1</c:v>
                </c:pt>
                <c:pt idx="983">
                  <c:v>1</c:v>
                </c:pt>
                <c:pt idx="984">
                  <c:v>0</c:v>
                </c:pt>
                <c:pt idx="985">
                  <c:v>1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2</c:v>
                </c:pt>
                <c:pt idx="992">
                  <c:v>7</c:v>
                </c:pt>
                <c:pt idx="993">
                  <c:v>0</c:v>
                </c:pt>
                <c:pt idx="994">
                  <c:v>1</c:v>
                </c:pt>
                <c:pt idx="995">
                  <c:v>0</c:v>
                </c:pt>
                <c:pt idx="996">
                  <c:v>0</c:v>
                </c:pt>
                <c:pt idx="997">
                  <c:v>1</c:v>
                </c:pt>
                <c:pt idx="998">
                  <c:v>2</c:v>
                </c:pt>
                <c:pt idx="999">
                  <c:v>0</c:v>
                </c:pt>
                <c:pt idx="1000">
                  <c:v>4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2</c:v>
                </c:pt>
                <c:pt idx="1005">
                  <c:v>0</c:v>
                </c:pt>
                <c:pt idx="1006">
                  <c:v>0</c:v>
                </c:pt>
                <c:pt idx="1007">
                  <c:v>3</c:v>
                </c:pt>
                <c:pt idx="1008">
                  <c:v>1</c:v>
                </c:pt>
                <c:pt idx="1009">
                  <c:v>1</c:v>
                </c:pt>
                <c:pt idx="1010">
                  <c:v>0</c:v>
                </c:pt>
                <c:pt idx="1011">
                  <c:v>0</c:v>
                </c:pt>
                <c:pt idx="1012">
                  <c:v>1</c:v>
                </c:pt>
                <c:pt idx="1013">
                  <c:v>0</c:v>
                </c:pt>
                <c:pt idx="1014">
                  <c:v>0</c:v>
                </c:pt>
                <c:pt idx="1015">
                  <c:v>0</c:v>
                </c:pt>
                <c:pt idx="1016">
                  <c:v>0</c:v>
                </c:pt>
                <c:pt idx="1017">
                  <c:v>0</c:v>
                </c:pt>
                <c:pt idx="1018">
                  <c:v>3</c:v>
                </c:pt>
                <c:pt idx="1019">
                  <c:v>0</c:v>
                </c:pt>
                <c:pt idx="1020">
                  <c:v>2</c:v>
                </c:pt>
                <c:pt idx="1021">
                  <c:v>0</c:v>
                </c:pt>
                <c:pt idx="1022">
                  <c:v>0</c:v>
                </c:pt>
                <c:pt idx="1023">
                  <c:v>0</c:v>
                </c:pt>
                <c:pt idx="1024">
                  <c:v>0</c:v>
                </c:pt>
                <c:pt idx="1025">
                  <c:v>1</c:v>
                </c:pt>
                <c:pt idx="1026">
                  <c:v>2</c:v>
                </c:pt>
                <c:pt idx="1027">
                  <c:v>0</c:v>
                </c:pt>
                <c:pt idx="1028">
                  <c:v>0</c:v>
                </c:pt>
                <c:pt idx="1029">
                  <c:v>0</c:v>
                </c:pt>
                <c:pt idx="1030">
                  <c:v>1</c:v>
                </c:pt>
                <c:pt idx="1031">
                  <c:v>1</c:v>
                </c:pt>
                <c:pt idx="1032">
                  <c:v>1</c:v>
                </c:pt>
                <c:pt idx="1033">
                  <c:v>0</c:v>
                </c:pt>
                <c:pt idx="1034">
                  <c:v>0</c:v>
                </c:pt>
                <c:pt idx="1035">
                  <c:v>0</c:v>
                </c:pt>
                <c:pt idx="1036">
                  <c:v>0</c:v>
                </c:pt>
                <c:pt idx="1037">
                  <c:v>1</c:v>
                </c:pt>
                <c:pt idx="1038">
                  <c:v>0</c:v>
                </c:pt>
                <c:pt idx="1039">
                  <c:v>2</c:v>
                </c:pt>
                <c:pt idx="1040">
                  <c:v>0</c:v>
                </c:pt>
                <c:pt idx="1041">
                  <c:v>1</c:v>
                </c:pt>
                <c:pt idx="1042">
                  <c:v>0</c:v>
                </c:pt>
                <c:pt idx="1043">
                  <c:v>0</c:v>
                </c:pt>
                <c:pt idx="1044">
                  <c:v>1</c:v>
                </c:pt>
                <c:pt idx="1045">
                  <c:v>2</c:v>
                </c:pt>
                <c:pt idx="1046">
                  <c:v>0</c:v>
                </c:pt>
                <c:pt idx="1047">
                  <c:v>0</c:v>
                </c:pt>
                <c:pt idx="1048">
                  <c:v>1</c:v>
                </c:pt>
                <c:pt idx="1049">
                  <c:v>0</c:v>
                </c:pt>
                <c:pt idx="1050">
                  <c:v>2</c:v>
                </c:pt>
                <c:pt idx="1051">
                  <c:v>0</c:v>
                </c:pt>
                <c:pt idx="1052">
                  <c:v>0</c:v>
                </c:pt>
                <c:pt idx="1053">
                  <c:v>1</c:v>
                </c:pt>
                <c:pt idx="1054">
                  <c:v>0</c:v>
                </c:pt>
                <c:pt idx="1055">
                  <c:v>0</c:v>
                </c:pt>
                <c:pt idx="1056">
                  <c:v>0</c:v>
                </c:pt>
                <c:pt idx="1057">
                  <c:v>0</c:v>
                </c:pt>
                <c:pt idx="1058">
                  <c:v>1</c:v>
                </c:pt>
                <c:pt idx="1059">
                  <c:v>1</c:v>
                </c:pt>
                <c:pt idx="1060">
                  <c:v>0</c:v>
                </c:pt>
                <c:pt idx="1061">
                  <c:v>0</c:v>
                </c:pt>
                <c:pt idx="1062">
                  <c:v>0</c:v>
                </c:pt>
                <c:pt idx="1063">
                  <c:v>0</c:v>
                </c:pt>
                <c:pt idx="1064">
                  <c:v>2</c:v>
                </c:pt>
                <c:pt idx="1065">
                  <c:v>0</c:v>
                </c:pt>
                <c:pt idx="1066">
                  <c:v>0</c:v>
                </c:pt>
                <c:pt idx="1067">
                  <c:v>0</c:v>
                </c:pt>
                <c:pt idx="1068">
                  <c:v>0</c:v>
                </c:pt>
                <c:pt idx="1069">
                  <c:v>1</c:v>
                </c:pt>
                <c:pt idx="1070">
                  <c:v>0</c:v>
                </c:pt>
                <c:pt idx="1071">
                  <c:v>0</c:v>
                </c:pt>
                <c:pt idx="1072">
                  <c:v>0</c:v>
                </c:pt>
                <c:pt idx="1073">
                  <c:v>0</c:v>
                </c:pt>
                <c:pt idx="1074">
                  <c:v>0</c:v>
                </c:pt>
                <c:pt idx="1075">
                  <c:v>0</c:v>
                </c:pt>
                <c:pt idx="1076">
                  <c:v>0</c:v>
                </c:pt>
                <c:pt idx="1077">
                  <c:v>0</c:v>
                </c:pt>
                <c:pt idx="1078">
                  <c:v>0</c:v>
                </c:pt>
                <c:pt idx="1079">
                  <c:v>0</c:v>
                </c:pt>
                <c:pt idx="1080">
                  <c:v>0</c:v>
                </c:pt>
                <c:pt idx="1081">
                  <c:v>0</c:v>
                </c:pt>
                <c:pt idx="1082">
                  <c:v>0</c:v>
                </c:pt>
                <c:pt idx="1083">
                  <c:v>0</c:v>
                </c:pt>
                <c:pt idx="1084">
                  <c:v>0</c:v>
                </c:pt>
                <c:pt idx="1085">
                  <c:v>0</c:v>
                </c:pt>
                <c:pt idx="1086">
                  <c:v>0</c:v>
                </c:pt>
                <c:pt idx="1087">
                  <c:v>0</c:v>
                </c:pt>
                <c:pt idx="1088">
                  <c:v>0</c:v>
                </c:pt>
                <c:pt idx="1089">
                  <c:v>0</c:v>
                </c:pt>
                <c:pt idx="1090">
                  <c:v>0</c:v>
                </c:pt>
                <c:pt idx="1091">
                  <c:v>0</c:v>
                </c:pt>
                <c:pt idx="1092">
                  <c:v>0</c:v>
                </c:pt>
                <c:pt idx="1093">
                  <c:v>0</c:v>
                </c:pt>
                <c:pt idx="1094">
                  <c:v>0</c:v>
                </c:pt>
                <c:pt idx="1095">
                  <c:v>0</c:v>
                </c:pt>
                <c:pt idx="1096">
                  <c:v>0</c:v>
                </c:pt>
                <c:pt idx="1097">
                  <c:v>0</c:v>
                </c:pt>
                <c:pt idx="1098">
                  <c:v>0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0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21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25</c:v>
                </c:pt>
                <c:pt idx="1124">
                  <c:v>0</c:v>
                </c:pt>
                <c:pt idx="1125">
                  <c:v>0</c:v>
                </c:pt>
                <c:pt idx="1126">
                  <c:v>20</c:v>
                </c:pt>
                <c:pt idx="1127">
                  <c:v>0</c:v>
                </c:pt>
                <c:pt idx="1128">
                  <c:v>1</c:v>
                </c:pt>
                <c:pt idx="1129">
                  <c:v>0</c:v>
                </c:pt>
                <c:pt idx="1130">
                  <c:v>11</c:v>
                </c:pt>
                <c:pt idx="1131">
                  <c:v>1</c:v>
                </c:pt>
                <c:pt idx="1132">
                  <c:v>0</c:v>
                </c:pt>
                <c:pt idx="1133">
                  <c:v>0</c:v>
                </c:pt>
                <c:pt idx="1134">
                  <c:v>0</c:v>
                </c:pt>
                <c:pt idx="1135">
                  <c:v>0</c:v>
                </c:pt>
                <c:pt idx="1136">
                  <c:v>1</c:v>
                </c:pt>
                <c:pt idx="1137">
                  <c:v>0</c:v>
                </c:pt>
                <c:pt idx="1138">
                  <c:v>0</c:v>
                </c:pt>
                <c:pt idx="1139">
                  <c:v>30</c:v>
                </c:pt>
                <c:pt idx="1140">
                  <c:v>0</c:v>
                </c:pt>
                <c:pt idx="1141">
                  <c:v>0</c:v>
                </c:pt>
                <c:pt idx="1142">
                  <c:v>0</c:v>
                </c:pt>
                <c:pt idx="1143">
                  <c:v>0</c:v>
                </c:pt>
                <c:pt idx="1144">
                  <c:v>15</c:v>
                </c:pt>
                <c:pt idx="1145">
                  <c:v>0</c:v>
                </c:pt>
                <c:pt idx="1146">
                  <c:v>0</c:v>
                </c:pt>
                <c:pt idx="1147">
                  <c:v>0</c:v>
                </c:pt>
                <c:pt idx="1148">
                  <c:v>0</c:v>
                </c:pt>
                <c:pt idx="1149">
                  <c:v>0</c:v>
                </c:pt>
                <c:pt idx="1150">
                  <c:v>0</c:v>
                </c:pt>
                <c:pt idx="1151">
                  <c:v>16</c:v>
                </c:pt>
                <c:pt idx="1152">
                  <c:v>0</c:v>
                </c:pt>
                <c:pt idx="1153">
                  <c:v>0</c:v>
                </c:pt>
                <c:pt idx="1154">
                  <c:v>0</c:v>
                </c:pt>
                <c:pt idx="1155">
                  <c:v>0</c:v>
                </c:pt>
                <c:pt idx="1156">
                  <c:v>0</c:v>
                </c:pt>
                <c:pt idx="1157">
                  <c:v>0</c:v>
                </c:pt>
                <c:pt idx="1158">
                  <c:v>0</c:v>
                </c:pt>
                <c:pt idx="1159">
                  <c:v>0</c:v>
                </c:pt>
                <c:pt idx="1160">
                  <c:v>0</c:v>
                </c:pt>
                <c:pt idx="1161">
                  <c:v>2</c:v>
                </c:pt>
                <c:pt idx="1162">
                  <c:v>0</c:v>
                </c:pt>
                <c:pt idx="1163">
                  <c:v>0</c:v>
                </c:pt>
                <c:pt idx="1164">
                  <c:v>1</c:v>
                </c:pt>
                <c:pt idx="1165">
                  <c:v>0</c:v>
                </c:pt>
                <c:pt idx="1166">
                  <c:v>0</c:v>
                </c:pt>
                <c:pt idx="1167">
                  <c:v>0</c:v>
                </c:pt>
                <c:pt idx="1168">
                  <c:v>0</c:v>
                </c:pt>
                <c:pt idx="1169">
                  <c:v>0</c:v>
                </c:pt>
                <c:pt idx="1170">
                  <c:v>0</c:v>
                </c:pt>
                <c:pt idx="1171">
                  <c:v>0</c:v>
                </c:pt>
                <c:pt idx="1172">
                  <c:v>0</c:v>
                </c:pt>
                <c:pt idx="1173">
                  <c:v>1</c:v>
                </c:pt>
                <c:pt idx="1174">
                  <c:v>0</c:v>
                </c:pt>
                <c:pt idx="1175">
                  <c:v>2</c:v>
                </c:pt>
                <c:pt idx="1176">
                  <c:v>0</c:v>
                </c:pt>
                <c:pt idx="1177">
                  <c:v>0</c:v>
                </c:pt>
                <c:pt idx="1178">
                  <c:v>1</c:v>
                </c:pt>
                <c:pt idx="1179">
                  <c:v>1</c:v>
                </c:pt>
                <c:pt idx="1180">
                  <c:v>0</c:v>
                </c:pt>
                <c:pt idx="1181">
                  <c:v>0</c:v>
                </c:pt>
                <c:pt idx="1182">
                  <c:v>1</c:v>
                </c:pt>
                <c:pt idx="1183">
                  <c:v>0</c:v>
                </c:pt>
                <c:pt idx="1184">
                  <c:v>10</c:v>
                </c:pt>
                <c:pt idx="1185">
                  <c:v>0</c:v>
                </c:pt>
                <c:pt idx="1186">
                  <c:v>1</c:v>
                </c:pt>
                <c:pt idx="1187">
                  <c:v>0</c:v>
                </c:pt>
                <c:pt idx="1188">
                  <c:v>5</c:v>
                </c:pt>
                <c:pt idx="1189">
                  <c:v>1</c:v>
                </c:pt>
                <c:pt idx="1190">
                  <c:v>1</c:v>
                </c:pt>
                <c:pt idx="1191">
                  <c:v>0</c:v>
                </c:pt>
                <c:pt idx="1192">
                  <c:v>2</c:v>
                </c:pt>
                <c:pt idx="1193">
                  <c:v>4</c:v>
                </c:pt>
                <c:pt idx="1194">
                  <c:v>1</c:v>
                </c:pt>
                <c:pt idx="1195">
                  <c:v>1</c:v>
                </c:pt>
                <c:pt idx="1196">
                  <c:v>3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1</c:v>
                </c:pt>
                <c:pt idx="1203">
                  <c:v>1</c:v>
                </c:pt>
                <c:pt idx="1204">
                  <c:v>0</c:v>
                </c:pt>
                <c:pt idx="1205">
                  <c:v>1</c:v>
                </c:pt>
                <c:pt idx="1206">
                  <c:v>1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1</c:v>
                </c:pt>
                <c:pt idx="1216">
                  <c:v>2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1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24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1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1</c:v>
                </c:pt>
                <c:pt idx="1277">
                  <c:v>1</c:v>
                </c:pt>
                <c:pt idx="1278">
                  <c:v>0</c:v>
                </c:pt>
                <c:pt idx="1279">
                  <c:v>0</c:v>
                </c:pt>
                <c:pt idx="1280">
                  <c:v>3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1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1</c:v>
                </c:pt>
                <c:pt idx="1309">
                  <c:v>0</c:v>
                </c:pt>
                <c:pt idx="1310">
                  <c:v>5</c:v>
                </c:pt>
                <c:pt idx="1311">
                  <c:v>0</c:v>
                </c:pt>
                <c:pt idx="1312">
                  <c:v>1</c:v>
                </c:pt>
                <c:pt idx="1313">
                  <c:v>0</c:v>
                </c:pt>
                <c:pt idx="1314">
                  <c:v>1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1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0</c:v>
                </c:pt>
                <c:pt idx="1332">
                  <c:v>1</c:v>
                </c:pt>
                <c:pt idx="1333">
                  <c:v>0</c:v>
                </c:pt>
                <c:pt idx="1334">
                  <c:v>0</c:v>
                </c:pt>
                <c:pt idx="1335">
                  <c:v>0</c:v>
                </c:pt>
                <c:pt idx="1336">
                  <c:v>1</c:v>
                </c:pt>
                <c:pt idx="1337">
                  <c:v>0</c:v>
                </c:pt>
                <c:pt idx="1338">
                  <c:v>0</c:v>
                </c:pt>
                <c:pt idx="1339">
                  <c:v>0</c:v>
                </c:pt>
                <c:pt idx="1340">
                  <c:v>2</c:v>
                </c:pt>
                <c:pt idx="1341">
                  <c:v>0</c:v>
                </c:pt>
                <c:pt idx="1342">
                  <c:v>0</c:v>
                </c:pt>
                <c:pt idx="1343">
                  <c:v>0</c:v>
                </c:pt>
                <c:pt idx="1344">
                  <c:v>0</c:v>
                </c:pt>
                <c:pt idx="1345">
                  <c:v>0</c:v>
                </c:pt>
                <c:pt idx="1346">
                  <c:v>0</c:v>
                </c:pt>
                <c:pt idx="1347">
                  <c:v>0</c:v>
                </c:pt>
                <c:pt idx="1348">
                  <c:v>0</c:v>
                </c:pt>
                <c:pt idx="1349">
                  <c:v>1</c:v>
                </c:pt>
                <c:pt idx="1350">
                  <c:v>0</c:v>
                </c:pt>
                <c:pt idx="1351">
                  <c:v>0</c:v>
                </c:pt>
                <c:pt idx="1352">
                  <c:v>1</c:v>
                </c:pt>
                <c:pt idx="1353">
                  <c:v>0</c:v>
                </c:pt>
                <c:pt idx="1354">
                  <c:v>0</c:v>
                </c:pt>
                <c:pt idx="1355">
                  <c:v>0</c:v>
                </c:pt>
                <c:pt idx="1356">
                  <c:v>0</c:v>
                </c:pt>
                <c:pt idx="1357">
                  <c:v>1</c:v>
                </c:pt>
                <c:pt idx="1358">
                  <c:v>0</c:v>
                </c:pt>
                <c:pt idx="1359">
                  <c:v>0</c:v>
                </c:pt>
                <c:pt idx="1360">
                  <c:v>0</c:v>
                </c:pt>
                <c:pt idx="1361">
                  <c:v>0</c:v>
                </c:pt>
                <c:pt idx="1362">
                  <c:v>1</c:v>
                </c:pt>
                <c:pt idx="1363">
                  <c:v>0</c:v>
                </c:pt>
                <c:pt idx="1364">
                  <c:v>0</c:v>
                </c:pt>
                <c:pt idx="1365">
                  <c:v>0</c:v>
                </c:pt>
                <c:pt idx="1366">
                  <c:v>0</c:v>
                </c:pt>
                <c:pt idx="1367">
                  <c:v>0</c:v>
                </c:pt>
                <c:pt idx="1368">
                  <c:v>0</c:v>
                </c:pt>
                <c:pt idx="1369">
                  <c:v>0</c:v>
                </c:pt>
                <c:pt idx="1370">
                  <c:v>1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22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1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1</c:v>
                </c:pt>
                <c:pt idx="1390">
                  <c:v>0</c:v>
                </c:pt>
                <c:pt idx="1391">
                  <c:v>0</c:v>
                </c:pt>
                <c:pt idx="1392">
                  <c:v>1</c:v>
                </c:pt>
                <c:pt idx="1393">
                  <c:v>0</c:v>
                </c:pt>
                <c:pt idx="1394">
                  <c:v>0</c:v>
                </c:pt>
                <c:pt idx="1395">
                  <c:v>43</c:v>
                </c:pt>
                <c:pt idx="1396">
                  <c:v>57</c:v>
                </c:pt>
                <c:pt idx="1397">
                  <c:v>0</c:v>
                </c:pt>
                <c:pt idx="1398">
                  <c:v>1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2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32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26</c:v>
                </c:pt>
                <c:pt idx="1419">
                  <c:v>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50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66</c:v>
                </c:pt>
                <c:pt idx="1439">
                  <c:v>0</c:v>
                </c:pt>
                <c:pt idx="1440">
                  <c:v>39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2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2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61</c:v>
                </c:pt>
                <c:pt idx="1453">
                  <c:v>46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1</c:v>
                </c:pt>
                <c:pt idx="1460">
                  <c:v>0</c:v>
                </c:pt>
                <c:pt idx="1461">
                  <c:v>1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1</c:v>
                </c:pt>
                <c:pt idx="1467">
                  <c:v>1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46</c:v>
                </c:pt>
                <c:pt idx="1473">
                  <c:v>37</c:v>
                </c:pt>
                <c:pt idx="1474">
                  <c:v>91</c:v>
                </c:pt>
                <c:pt idx="1475">
                  <c:v>82</c:v>
                </c:pt>
                <c:pt idx="1476">
                  <c:v>0</c:v>
                </c:pt>
                <c:pt idx="1477">
                  <c:v>0</c:v>
                </c:pt>
                <c:pt idx="1478">
                  <c:v>1</c:v>
                </c:pt>
                <c:pt idx="1479">
                  <c:v>1</c:v>
                </c:pt>
                <c:pt idx="1480">
                  <c:v>1</c:v>
                </c:pt>
                <c:pt idx="1481">
                  <c:v>0</c:v>
                </c:pt>
                <c:pt idx="1482">
                  <c:v>75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1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1</c:v>
                </c:pt>
                <c:pt idx="1495">
                  <c:v>2</c:v>
                </c:pt>
                <c:pt idx="1496">
                  <c:v>0</c:v>
                </c:pt>
                <c:pt idx="1497">
                  <c:v>1</c:v>
                </c:pt>
                <c:pt idx="1498">
                  <c:v>1</c:v>
                </c:pt>
                <c:pt idx="1499">
                  <c:v>1</c:v>
                </c:pt>
                <c:pt idx="1500">
                  <c:v>1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1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72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1</c:v>
                </c:pt>
                <c:pt idx="1521">
                  <c:v>0</c:v>
                </c:pt>
                <c:pt idx="1522">
                  <c:v>1</c:v>
                </c:pt>
                <c:pt idx="1523">
                  <c:v>1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101</c:v>
                </c:pt>
                <c:pt idx="1529">
                  <c:v>37</c:v>
                </c:pt>
                <c:pt idx="1530">
                  <c:v>20</c:v>
                </c:pt>
                <c:pt idx="1531">
                  <c:v>64</c:v>
                </c:pt>
                <c:pt idx="1532">
                  <c:v>53</c:v>
                </c:pt>
                <c:pt idx="1533">
                  <c:v>42</c:v>
                </c:pt>
                <c:pt idx="1534">
                  <c:v>68</c:v>
                </c:pt>
                <c:pt idx="1535">
                  <c:v>1</c:v>
                </c:pt>
                <c:pt idx="1536">
                  <c:v>87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1</c:v>
                </c:pt>
                <c:pt idx="1552">
                  <c:v>0</c:v>
                </c:pt>
                <c:pt idx="1553">
                  <c:v>2</c:v>
                </c:pt>
                <c:pt idx="1554">
                  <c:v>1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1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2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2</c:v>
                </c:pt>
                <c:pt idx="1575">
                  <c:v>0</c:v>
                </c:pt>
                <c:pt idx="1576">
                  <c:v>1</c:v>
                </c:pt>
                <c:pt idx="1577">
                  <c:v>2</c:v>
                </c:pt>
                <c:pt idx="1578">
                  <c:v>29</c:v>
                </c:pt>
                <c:pt idx="1579">
                  <c:v>96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1</c:v>
                </c:pt>
                <c:pt idx="1585">
                  <c:v>0</c:v>
                </c:pt>
                <c:pt idx="1586">
                  <c:v>0</c:v>
                </c:pt>
                <c:pt idx="1587">
                  <c:v>0</c:v>
                </c:pt>
                <c:pt idx="1588">
                  <c:v>0</c:v>
                </c:pt>
                <c:pt idx="1589">
                  <c:v>0</c:v>
                </c:pt>
                <c:pt idx="1590">
                  <c:v>0</c:v>
                </c:pt>
                <c:pt idx="1591">
                  <c:v>0</c:v>
                </c:pt>
                <c:pt idx="1592">
                  <c:v>0</c:v>
                </c:pt>
                <c:pt idx="1593">
                  <c:v>0</c:v>
                </c:pt>
                <c:pt idx="1594">
                  <c:v>0</c:v>
                </c:pt>
                <c:pt idx="1595">
                  <c:v>0</c:v>
                </c:pt>
                <c:pt idx="1596">
                  <c:v>0</c:v>
                </c:pt>
                <c:pt idx="1597">
                  <c:v>0</c:v>
                </c:pt>
                <c:pt idx="1598">
                  <c:v>0</c:v>
                </c:pt>
                <c:pt idx="1599">
                  <c:v>0</c:v>
                </c:pt>
                <c:pt idx="1600">
                  <c:v>0</c:v>
                </c:pt>
                <c:pt idx="1601">
                  <c:v>0</c:v>
                </c:pt>
                <c:pt idx="1602">
                  <c:v>0</c:v>
                </c:pt>
                <c:pt idx="1603">
                  <c:v>0</c:v>
                </c:pt>
                <c:pt idx="1604">
                  <c:v>0</c:v>
                </c:pt>
                <c:pt idx="1605">
                  <c:v>0</c:v>
                </c:pt>
                <c:pt idx="1606">
                  <c:v>0</c:v>
                </c:pt>
                <c:pt idx="1607">
                  <c:v>1</c:v>
                </c:pt>
                <c:pt idx="1608">
                  <c:v>0</c:v>
                </c:pt>
                <c:pt idx="1609">
                  <c:v>0</c:v>
                </c:pt>
                <c:pt idx="1610">
                  <c:v>0</c:v>
                </c:pt>
                <c:pt idx="1611">
                  <c:v>0</c:v>
                </c:pt>
                <c:pt idx="1612">
                  <c:v>1</c:v>
                </c:pt>
                <c:pt idx="1613">
                  <c:v>0</c:v>
                </c:pt>
                <c:pt idx="1614">
                  <c:v>0</c:v>
                </c:pt>
                <c:pt idx="1615">
                  <c:v>0</c:v>
                </c:pt>
                <c:pt idx="1616">
                  <c:v>0</c:v>
                </c:pt>
                <c:pt idx="1617">
                  <c:v>2</c:v>
                </c:pt>
                <c:pt idx="1618">
                  <c:v>0</c:v>
                </c:pt>
                <c:pt idx="1619">
                  <c:v>0</c:v>
                </c:pt>
                <c:pt idx="1620">
                  <c:v>0</c:v>
                </c:pt>
                <c:pt idx="1621">
                  <c:v>0</c:v>
                </c:pt>
                <c:pt idx="1622">
                  <c:v>117</c:v>
                </c:pt>
                <c:pt idx="1623">
                  <c:v>1</c:v>
                </c:pt>
                <c:pt idx="1624">
                  <c:v>1</c:v>
                </c:pt>
                <c:pt idx="1625">
                  <c:v>0</c:v>
                </c:pt>
                <c:pt idx="1626">
                  <c:v>0</c:v>
                </c:pt>
                <c:pt idx="1627">
                  <c:v>0</c:v>
                </c:pt>
                <c:pt idx="1628">
                  <c:v>0</c:v>
                </c:pt>
                <c:pt idx="1629">
                  <c:v>0</c:v>
                </c:pt>
                <c:pt idx="1630">
                  <c:v>1</c:v>
                </c:pt>
                <c:pt idx="1631">
                  <c:v>2</c:v>
                </c:pt>
                <c:pt idx="1632">
                  <c:v>0</c:v>
                </c:pt>
                <c:pt idx="1633">
                  <c:v>0</c:v>
                </c:pt>
                <c:pt idx="1634">
                  <c:v>1</c:v>
                </c:pt>
                <c:pt idx="1635">
                  <c:v>1</c:v>
                </c:pt>
                <c:pt idx="1636">
                  <c:v>0</c:v>
                </c:pt>
                <c:pt idx="1637">
                  <c:v>0</c:v>
                </c:pt>
                <c:pt idx="1638">
                  <c:v>0</c:v>
                </c:pt>
                <c:pt idx="1639">
                  <c:v>0</c:v>
                </c:pt>
                <c:pt idx="1640">
                  <c:v>0</c:v>
                </c:pt>
                <c:pt idx="1641">
                  <c:v>104</c:v>
                </c:pt>
                <c:pt idx="1642">
                  <c:v>67</c:v>
                </c:pt>
                <c:pt idx="1643">
                  <c:v>112</c:v>
                </c:pt>
                <c:pt idx="1644">
                  <c:v>142</c:v>
                </c:pt>
                <c:pt idx="1645">
                  <c:v>89</c:v>
                </c:pt>
                <c:pt idx="1646">
                  <c:v>50</c:v>
                </c:pt>
                <c:pt idx="1647">
                  <c:v>55</c:v>
                </c:pt>
                <c:pt idx="1648">
                  <c:v>50</c:v>
                </c:pt>
                <c:pt idx="1649">
                  <c:v>39</c:v>
                </c:pt>
                <c:pt idx="1650">
                  <c:v>53</c:v>
                </c:pt>
                <c:pt idx="1651">
                  <c:v>69</c:v>
                </c:pt>
                <c:pt idx="1652">
                  <c:v>0</c:v>
                </c:pt>
                <c:pt idx="1653">
                  <c:v>0</c:v>
                </c:pt>
                <c:pt idx="1654">
                  <c:v>0</c:v>
                </c:pt>
                <c:pt idx="1655">
                  <c:v>0</c:v>
                </c:pt>
                <c:pt idx="1656">
                  <c:v>1</c:v>
                </c:pt>
                <c:pt idx="1657">
                  <c:v>0</c:v>
                </c:pt>
                <c:pt idx="1658">
                  <c:v>0</c:v>
                </c:pt>
                <c:pt idx="1659">
                  <c:v>0</c:v>
                </c:pt>
                <c:pt idx="1660">
                  <c:v>0</c:v>
                </c:pt>
                <c:pt idx="1661">
                  <c:v>0</c:v>
                </c:pt>
                <c:pt idx="1662">
                  <c:v>1</c:v>
                </c:pt>
                <c:pt idx="1663">
                  <c:v>0</c:v>
                </c:pt>
                <c:pt idx="1664">
                  <c:v>0</c:v>
                </c:pt>
                <c:pt idx="1665">
                  <c:v>0</c:v>
                </c:pt>
                <c:pt idx="1666">
                  <c:v>0</c:v>
                </c:pt>
                <c:pt idx="1667">
                  <c:v>0</c:v>
                </c:pt>
                <c:pt idx="1668">
                  <c:v>0</c:v>
                </c:pt>
                <c:pt idx="1669">
                  <c:v>0</c:v>
                </c:pt>
                <c:pt idx="1670">
                  <c:v>0</c:v>
                </c:pt>
                <c:pt idx="1671">
                  <c:v>0</c:v>
                </c:pt>
                <c:pt idx="1672">
                  <c:v>1</c:v>
                </c:pt>
                <c:pt idx="1673">
                  <c:v>0</c:v>
                </c:pt>
                <c:pt idx="1674">
                  <c:v>0</c:v>
                </c:pt>
                <c:pt idx="1675">
                  <c:v>0</c:v>
                </c:pt>
                <c:pt idx="1676">
                  <c:v>0</c:v>
                </c:pt>
                <c:pt idx="1677">
                  <c:v>0</c:v>
                </c:pt>
                <c:pt idx="1678">
                  <c:v>0</c:v>
                </c:pt>
                <c:pt idx="1679">
                  <c:v>0</c:v>
                </c:pt>
                <c:pt idx="1680">
                  <c:v>0</c:v>
                </c:pt>
                <c:pt idx="1681">
                  <c:v>0</c:v>
                </c:pt>
                <c:pt idx="1682">
                  <c:v>0</c:v>
                </c:pt>
                <c:pt idx="1683">
                  <c:v>0</c:v>
                </c:pt>
                <c:pt idx="1684">
                  <c:v>0</c:v>
                </c:pt>
                <c:pt idx="1685">
                  <c:v>0</c:v>
                </c:pt>
                <c:pt idx="1686">
                  <c:v>0</c:v>
                </c:pt>
                <c:pt idx="1687">
                  <c:v>0</c:v>
                </c:pt>
                <c:pt idx="1688">
                  <c:v>0</c:v>
                </c:pt>
                <c:pt idx="1689">
                  <c:v>0</c:v>
                </c:pt>
                <c:pt idx="1690">
                  <c:v>1</c:v>
                </c:pt>
                <c:pt idx="1691">
                  <c:v>0</c:v>
                </c:pt>
                <c:pt idx="1692">
                  <c:v>0</c:v>
                </c:pt>
                <c:pt idx="1693">
                  <c:v>0</c:v>
                </c:pt>
                <c:pt idx="1694">
                  <c:v>0</c:v>
                </c:pt>
                <c:pt idx="1695">
                  <c:v>41</c:v>
                </c:pt>
                <c:pt idx="1696">
                  <c:v>0</c:v>
                </c:pt>
                <c:pt idx="1697">
                  <c:v>0</c:v>
                </c:pt>
                <c:pt idx="1698">
                  <c:v>0</c:v>
                </c:pt>
                <c:pt idx="1699">
                  <c:v>0</c:v>
                </c:pt>
                <c:pt idx="1700">
                  <c:v>1</c:v>
                </c:pt>
                <c:pt idx="1701">
                  <c:v>0</c:v>
                </c:pt>
                <c:pt idx="1702">
                  <c:v>0</c:v>
                </c:pt>
                <c:pt idx="1703">
                  <c:v>0</c:v>
                </c:pt>
                <c:pt idx="1704">
                  <c:v>0</c:v>
                </c:pt>
                <c:pt idx="1705">
                  <c:v>0</c:v>
                </c:pt>
                <c:pt idx="1706">
                  <c:v>1</c:v>
                </c:pt>
                <c:pt idx="1707">
                  <c:v>0</c:v>
                </c:pt>
                <c:pt idx="1708">
                  <c:v>0</c:v>
                </c:pt>
                <c:pt idx="1709">
                  <c:v>0</c:v>
                </c:pt>
                <c:pt idx="1710">
                  <c:v>0</c:v>
                </c:pt>
                <c:pt idx="1711">
                  <c:v>0</c:v>
                </c:pt>
                <c:pt idx="1712">
                  <c:v>0</c:v>
                </c:pt>
                <c:pt idx="1713">
                  <c:v>0</c:v>
                </c:pt>
                <c:pt idx="1714">
                  <c:v>0</c:v>
                </c:pt>
                <c:pt idx="1715">
                  <c:v>0</c:v>
                </c:pt>
                <c:pt idx="1716">
                  <c:v>0</c:v>
                </c:pt>
                <c:pt idx="1717">
                  <c:v>1</c:v>
                </c:pt>
                <c:pt idx="1718">
                  <c:v>0</c:v>
                </c:pt>
                <c:pt idx="1719">
                  <c:v>0</c:v>
                </c:pt>
                <c:pt idx="1720">
                  <c:v>0</c:v>
                </c:pt>
                <c:pt idx="1721">
                  <c:v>1</c:v>
                </c:pt>
                <c:pt idx="1722">
                  <c:v>0</c:v>
                </c:pt>
                <c:pt idx="1723">
                  <c:v>0</c:v>
                </c:pt>
                <c:pt idx="1724">
                  <c:v>0</c:v>
                </c:pt>
                <c:pt idx="1725">
                  <c:v>1</c:v>
                </c:pt>
                <c:pt idx="1726">
                  <c:v>0</c:v>
                </c:pt>
                <c:pt idx="1727">
                  <c:v>0</c:v>
                </c:pt>
                <c:pt idx="1728">
                  <c:v>0</c:v>
                </c:pt>
                <c:pt idx="1729">
                  <c:v>34</c:v>
                </c:pt>
                <c:pt idx="1730">
                  <c:v>0</c:v>
                </c:pt>
                <c:pt idx="1731">
                  <c:v>0</c:v>
                </c:pt>
                <c:pt idx="1732">
                  <c:v>0</c:v>
                </c:pt>
                <c:pt idx="1733">
                  <c:v>0</c:v>
                </c:pt>
                <c:pt idx="1734">
                  <c:v>0</c:v>
                </c:pt>
                <c:pt idx="1735">
                  <c:v>0</c:v>
                </c:pt>
                <c:pt idx="1736">
                  <c:v>40</c:v>
                </c:pt>
                <c:pt idx="1737">
                  <c:v>37</c:v>
                </c:pt>
                <c:pt idx="1738">
                  <c:v>0</c:v>
                </c:pt>
                <c:pt idx="1739">
                  <c:v>0</c:v>
                </c:pt>
                <c:pt idx="1740">
                  <c:v>0</c:v>
                </c:pt>
                <c:pt idx="1741">
                  <c:v>0</c:v>
                </c:pt>
                <c:pt idx="1742">
                  <c:v>0</c:v>
                </c:pt>
                <c:pt idx="1743">
                  <c:v>0</c:v>
                </c:pt>
                <c:pt idx="1744">
                  <c:v>0</c:v>
                </c:pt>
                <c:pt idx="1745">
                  <c:v>0</c:v>
                </c:pt>
                <c:pt idx="1746">
                  <c:v>0</c:v>
                </c:pt>
                <c:pt idx="1747">
                  <c:v>0</c:v>
                </c:pt>
                <c:pt idx="1748">
                  <c:v>1</c:v>
                </c:pt>
                <c:pt idx="1749">
                  <c:v>0</c:v>
                </c:pt>
                <c:pt idx="1750">
                  <c:v>0</c:v>
                </c:pt>
                <c:pt idx="1751">
                  <c:v>0</c:v>
                </c:pt>
                <c:pt idx="1752">
                  <c:v>0</c:v>
                </c:pt>
                <c:pt idx="1753">
                  <c:v>0</c:v>
                </c:pt>
                <c:pt idx="1754">
                  <c:v>0</c:v>
                </c:pt>
                <c:pt idx="1755">
                  <c:v>0</c:v>
                </c:pt>
                <c:pt idx="1756">
                  <c:v>1</c:v>
                </c:pt>
                <c:pt idx="1757">
                  <c:v>0</c:v>
                </c:pt>
                <c:pt idx="1758">
                  <c:v>0</c:v>
                </c:pt>
                <c:pt idx="1759">
                  <c:v>0</c:v>
                </c:pt>
                <c:pt idx="1760">
                  <c:v>0</c:v>
                </c:pt>
                <c:pt idx="1761">
                  <c:v>0</c:v>
                </c:pt>
                <c:pt idx="1762">
                  <c:v>0</c:v>
                </c:pt>
                <c:pt idx="1763">
                  <c:v>0</c:v>
                </c:pt>
                <c:pt idx="1764">
                  <c:v>0</c:v>
                </c:pt>
                <c:pt idx="1765">
                  <c:v>2</c:v>
                </c:pt>
                <c:pt idx="1766">
                  <c:v>0</c:v>
                </c:pt>
                <c:pt idx="1767">
                  <c:v>0</c:v>
                </c:pt>
                <c:pt idx="1768">
                  <c:v>0</c:v>
                </c:pt>
                <c:pt idx="1769">
                  <c:v>0</c:v>
                </c:pt>
                <c:pt idx="1770">
                  <c:v>0</c:v>
                </c:pt>
                <c:pt idx="1771">
                  <c:v>58</c:v>
                </c:pt>
                <c:pt idx="1772">
                  <c:v>0</c:v>
                </c:pt>
                <c:pt idx="1773">
                  <c:v>0</c:v>
                </c:pt>
                <c:pt idx="1774">
                  <c:v>0</c:v>
                </c:pt>
                <c:pt idx="1775">
                  <c:v>0</c:v>
                </c:pt>
                <c:pt idx="1776">
                  <c:v>1</c:v>
                </c:pt>
                <c:pt idx="1777">
                  <c:v>0</c:v>
                </c:pt>
                <c:pt idx="1778">
                  <c:v>0</c:v>
                </c:pt>
                <c:pt idx="1779">
                  <c:v>0</c:v>
                </c:pt>
                <c:pt idx="1780">
                  <c:v>0</c:v>
                </c:pt>
                <c:pt idx="1781">
                  <c:v>1</c:v>
                </c:pt>
                <c:pt idx="1782">
                  <c:v>0</c:v>
                </c:pt>
                <c:pt idx="1783">
                  <c:v>1</c:v>
                </c:pt>
                <c:pt idx="1784">
                  <c:v>0</c:v>
                </c:pt>
                <c:pt idx="1785">
                  <c:v>0</c:v>
                </c:pt>
                <c:pt idx="1786">
                  <c:v>0</c:v>
                </c:pt>
                <c:pt idx="1787">
                  <c:v>1</c:v>
                </c:pt>
                <c:pt idx="1788">
                  <c:v>0</c:v>
                </c:pt>
                <c:pt idx="1789">
                  <c:v>0</c:v>
                </c:pt>
                <c:pt idx="1790">
                  <c:v>0</c:v>
                </c:pt>
                <c:pt idx="1791">
                  <c:v>0</c:v>
                </c:pt>
                <c:pt idx="1792">
                  <c:v>0</c:v>
                </c:pt>
                <c:pt idx="1793">
                  <c:v>0</c:v>
                </c:pt>
                <c:pt idx="1794">
                  <c:v>0</c:v>
                </c:pt>
                <c:pt idx="1795">
                  <c:v>0</c:v>
                </c:pt>
                <c:pt idx="1796">
                  <c:v>0</c:v>
                </c:pt>
                <c:pt idx="1797">
                  <c:v>0</c:v>
                </c:pt>
                <c:pt idx="1798">
                  <c:v>1</c:v>
                </c:pt>
                <c:pt idx="1799">
                  <c:v>0</c:v>
                </c:pt>
                <c:pt idx="1800">
                  <c:v>0</c:v>
                </c:pt>
                <c:pt idx="1801">
                  <c:v>1</c:v>
                </c:pt>
                <c:pt idx="1802">
                  <c:v>0</c:v>
                </c:pt>
                <c:pt idx="1803">
                  <c:v>0</c:v>
                </c:pt>
                <c:pt idx="1804">
                  <c:v>40</c:v>
                </c:pt>
                <c:pt idx="1805">
                  <c:v>0</c:v>
                </c:pt>
                <c:pt idx="1806">
                  <c:v>14</c:v>
                </c:pt>
                <c:pt idx="1807">
                  <c:v>0</c:v>
                </c:pt>
                <c:pt idx="1808">
                  <c:v>31</c:v>
                </c:pt>
                <c:pt idx="1809">
                  <c:v>27</c:v>
                </c:pt>
                <c:pt idx="1810">
                  <c:v>47</c:v>
                </c:pt>
                <c:pt idx="1811">
                  <c:v>18</c:v>
                </c:pt>
                <c:pt idx="1812">
                  <c:v>21</c:v>
                </c:pt>
                <c:pt idx="1813">
                  <c:v>24</c:v>
                </c:pt>
                <c:pt idx="1814">
                  <c:v>9</c:v>
                </c:pt>
                <c:pt idx="1815">
                  <c:v>39</c:v>
                </c:pt>
                <c:pt idx="1816">
                  <c:v>0</c:v>
                </c:pt>
                <c:pt idx="1817">
                  <c:v>1</c:v>
                </c:pt>
                <c:pt idx="1818">
                  <c:v>0</c:v>
                </c:pt>
                <c:pt idx="1819">
                  <c:v>0</c:v>
                </c:pt>
                <c:pt idx="1820">
                  <c:v>0</c:v>
                </c:pt>
                <c:pt idx="1821">
                  <c:v>0</c:v>
                </c:pt>
                <c:pt idx="1822">
                  <c:v>0</c:v>
                </c:pt>
                <c:pt idx="1823">
                  <c:v>1</c:v>
                </c:pt>
                <c:pt idx="1824">
                  <c:v>1</c:v>
                </c:pt>
                <c:pt idx="1825">
                  <c:v>1</c:v>
                </c:pt>
                <c:pt idx="1826">
                  <c:v>0</c:v>
                </c:pt>
                <c:pt idx="1827">
                  <c:v>0</c:v>
                </c:pt>
                <c:pt idx="1828">
                  <c:v>0</c:v>
                </c:pt>
                <c:pt idx="1829">
                  <c:v>0</c:v>
                </c:pt>
                <c:pt idx="1830">
                  <c:v>0</c:v>
                </c:pt>
                <c:pt idx="1831">
                  <c:v>0</c:v>
                </c:pt>
                <c:pt idx="1832">
                  <c:v>0</c:v>
                </c:pt>
                <c:pt idx="1833">
                  <c:v>0</c:v>
                </c:pt>
                <c:pt idx="1834">
                  <c:v>0</c:v>
                </c:pt>
                <c:pt idx="1835">
                  <c:v>0</c:v>
                </c:pt>
                <c:pt idx="1836">
                  <c:v>0</c:v>
                </c:pt>
                <c:pt idx="1837">
                  <c:v>0</c:v>
                </c:pt>
                <c:pt idx="1838">
                  <c:v>0</c:v>
                </c:pt>
                <c:pt idx="1839">
                  <c:v>0</c:v>
                </c:pt>
                <c:pt idx="1840">
                  <c:v>0</c:v>
                </c:pt>
                <c:pt idx="1841">
                  <c:v>0</c:v>
                </c:pt>
                <c:pt idx="1842">
                  <c:v>0</c:v>
                </c:pt>
                <c:pt idx="1843">
                  <c:v>0</c:v>
                </c:pt>
                <c:pt idx="1844">
                  <c:v>0</c:v>
                </c:pt>
                <c:pt idx="1845">
                  <c:v>0</c:v>
                </c:pt>
                <c:pt idx="1846">
                  <c:v>0</c:v>
                </c:pt>
                <c:pt idx="1847">
                  <c:v>0</c:v>
                </c:pt>
                <c:pt idx="1848">
                  <c:v>0</c:v>
                </c:pt>
                <c:pt idx="1849">
                  <c:v>0</c:v>
                </c:pt>
                <c:pt idx="1850">
                  <c:v>0</c:v>
                </c:pt>
                <c:pt idx="1851">
                  <c:v>0</c:v>
                </c:pt>
                <c:pt idx="1852">
                  <c:v>0</c:v>
                </c:pt>
                <c:pt idx="1853">
                  <c:v>0</c:v>
                </c:pt>
                <c:pt idx="1854">
                  <c:v>0</c:v>
                </c:pt>
                <c:pt idx="1855">
                  <c:v>0</c:v>
                </c:pt>
                <c:pt idx="1856">
                  <c:v>1</c:v>
                </c:pt>
                <c:pt idx="1857">
                  <c:v>0</c:v>
                </c:pt>
                <c:pt idx="1858">
                  <c:v>1</c:v>
                </c:pt>
                <c:pt idx="1859">
                  <c:v>0</c:v>
                </c:pt>
                <c:pt idx="1860">
                  <c:v>1</c:v>
                </c:pt>
                <c:pt idx="1861">
                  <c:v>0</c:v>
                </c:pt>
                <c:pt idx="1862">
                  <c:v>0</c:v>
                </c:pt>
                <c:pt idx="1863">
                  <c:v>0</c:v>
                </c:pt>
                <c:pt idx="1864">
                  <c:v>0</c:v>
                </c:pt>
                <c:pt idx="1865">
                  <c:v>0</c:v>
                </c:pt>
                <c:pt idx="1866">
                  <c:v>0</c:v>
                </c:pt>
                <c:pt idx="1867">
                  <c:v>0</c:v>
                </c:pt>
                <c:pt idx="1868">
                  <c:v>0</c:v>
                </c:pt>
                <c:pt idx="1869">
                  <c:v>0</c:v>
                </c:pt>
                <c:pt idx="1870">
                  <c:v>0</c:v>
                </c:pt>
                <c:pt idx="1871">
                  <c:v>28</c:v>
                </c:pt>
                <c:pt idx="1872">
                  <c:v>22</c:v>
                </c:pt>
                <c:pt idx="1873">
                  <c:v>0</c:v>
                </c:pt>
                <c:pt idx="1874">
                  <c:v>15</c:v>
                </c:pt>
                <c:pt idx="1875">
                  <c:v>0</c:v>
                </c:pt>
                <c:pt idx="1876">
                  <c:v>21</c:v>
                </c:pt>
                <c:pt idx="1877">
                  <c:v>1</c:v>
                </c:pt>
                <c:pt idx="1878">
                  <c:v>0</c:v>
                </c:pt>
                <c:pt idx="1879">
                  <c:v>13</c:v>
                </c:pt>
                <c:pt idx="1880">
                  <c:v>18</c:v>
                </c:pt>
                <c:pt idx="1881">
                  <c:v>0</c:v>
                </c:pt>
                <c:pt idx="1882">
                  <c:v>19</c:v>
                </c:pt>
                <c:pt idx="1883">
                  <c:v>3</c:v>
                </c:pt>
                <c:pt idx="1884">
                  <c:v>15</c:v>
                </c:pt>
                <c:pt idx="1885">
                  <c:v>12</c:v>
                </c:pt>
                <c:pt idx="1886">
                  <c:v>19</c:v>
                </c:pt>
                <c:pt idx="1887">
                  <c:v>10</c:v>
                </c:pt>
                <c:pt idx="1888">
                  <c:v>26</c:v>
                </c:pt>
                <c:pt idx="1889">
                  <c:v>20</c:v>
                </c:pt>
                <c:pt idx="1890">
                  <c:v>6</c:v>
                </c:pt>
                <c:pt idx="1891">
                  <c:v>2</c:v>
                </c:pt>
                <c:pt idx="1892">
                  <c:v>8</c:v>
                </c:pt>
                <c:pt idx="1893">
                  <c:v>8</c:v>
                </c:pt>
                <c:pt idx="1894">
                  <c:v>8</c:v>
                </c:pt>
                <c:pt idx="1895">
                  <c:v>6</c:v>
                </c:pt>
                <c:pt idx="1896">
                  <c:v>5</c:v>
                </c:pt>
                <c:pt idx="1897">
                  <c:v>0</c:v>
                </c:pt>
                <c:pt idx="1898">
                  <c:v>7</c:v>
                </c:pt>
                <c:pt idx="1899">
                  <c:v>8</c:v>
                </c:pt>
                <c:pt idx="1900">
                  <c:v>11</c:v>
                </c:pt>
                <c:pt idx="1901">
                  <c:v>7</c:v>
                </c:pt>
                <c:pt idx="1902">
                  <c:v>3</c:v>
                </c:pt>
                <c:pt idx="1903">
                  <c:v>14</c:v>
                </c:pt>
                <c:pt idx="1904">
                  <c:v>5</c:v>
                </c:pt>
                <c:pt idx="1905">
                  <c:v>0</c:v>
                </c:pt>
                <c:pt idx="1906">
                  <c:v>0</c:v>
                </c:pt>
                <c:pt idx="1907">
                  <c:v>0</c:v>
                </c:pt>
                <c:pt idx="1908">
                  <c:v>0</c:v>
                </c:pt>
                <c:pt idx="1909">
                  <c:v>9</c:v>
                </c:pt>
                <c:pt idx="1910">
                  <c:v>0</c:v>
                </c:pt>
                <c:pt idx="1911">
                  <c:v>9</c:v>
                </c:pt>
                <c:pt idx="1912">
                  <c:v>0</c:v>
                </c:pt>
                <c:pt idx="1913">
                  <c:v>3</c:v>
                </c:pt>
                <c:pt idx="1914">
                  <c:v>0</c:v>
                </c:pt>
                <c:pt idx="1915">
                  <c:v>0</c:v>
                </c:pt>
                <c:pt idx="1916">
                  <c:v>0</c:v>
                </c:pt>
                <c:pt idx="1917">
                  <c:v>0</c:v>
                </c:pt>
                <c:pt idx="1918">
                  <c:v>3</c:v>
                </c:pt>
                <c:pt idx="1919">
                  <c:v>6</c:v>
                </c:pt>
                <c:pt idx="1920">
                  <c:v>0</c:v>
                </c:pt>
                <c:pt idx="1921">
                  <c:v>0</c:v>
                </c:pt>
                <c:pt idx="1922">
                  <c:v>0</c:v>
                </c:pt>
                <c:pt idx="1923">
                  <c:v>0</c:v>
                </c:pt>
                <c:pt idx="1924">
                  <c:v>0</c:v>
                </c:pt>
                <c:pt idx="1925">
                  <c:v>0</c:v>
                </c:pt>
                <c:pt idx="1926">
                  <c:v>0</c:v>
                </c:pt>
                <c:pt idx="1927">
                  <c:v>0</c:v>
                </c:pt>
                <c:pt idx="1928">
                  <c:v>0</c:v>
                </c:pt>
                <c:pt idx="1929">
                  <c:v>0</c:v>
                </c:pt>
                <c:pt idx="1930">
                  <c:v>0</c:v>
                </c:pt>
                <c:pt idx="1931">
                  <c:v>0</c:v>
                </c:pt>
                <c:pt idx="1932">
                  <c:v>0</c:v>
                </c:pt>
                <c:pt idx="1933">
                  <c:v>0</c:v>
                </c:pt>
                <c:pt idx="1934">
                  <c:v>0</c:v>
                </c:pt>
                <c:pt idx="1935">
                  <c:v>0</c:v>
                </c:pt>
                <c:pt idx="1936">
                  <c:v>0</c:v>
                </c:pt>
                <c:pt idx="1937">
                  <c:v>0</c:v>
                </c:pt>
                <c:pt idx="1938">
                  <c:v>0</c:v>
                </c:pt>
                <c:pt idx="1939">
                  <c:v>0</c:v>
                </c:pt>
                <c:pt idx="1940">
                  <c:v>0</c:v>
                </c:pt>
                <c:pt idx="1941">
                  <c:v>0</c:v>
                </c:pt>
                <c:pt idx="1942">
                  <c:v>0</c:v>
                </c:pt>
                <c:pt idx="1943">
                  <c:v>0</c:v>
                </c:pt>
                <c:pt idx="1944">
                  <c:v>0</c:v>
                </c:pt>
                <c:pt idx="1945">
                  <c:v>0</c:v>
                </c:pt>
                <c:pt idx="1946">
                  <c:v>0</c:v>
                </c:pt>
                <c:pt idx="1947">
                  <c:v>0</c:v>
                </c:pt>
                <c:pt idx="1948">
                  <c:v>0</c:v>
                </c:pt>
                <c:pt idx="1949">
                  <c:v>1</c:v>
                </c:pt>
                <c:pt idx="1950">
                  <c:v>0</c:v>
                </c:pt>
                <c:pt idx="1951">
                  <c:v>0</c:v>
                </c:pt>
                <c:pt idx="1952">
                  <c:v>1</c:v>
                </c:pt>
                <c:pt idx="1953">
                  <c:v>0</c:v>
                </c:pt>
                <c:pt idx="1954">
                  <c:v>0</c:v>
                </c:pt>
                <c:pt idx="1955">
                  <c:v>0</c:v>
                </c:pt>
                <c:pt idx="1956">
                  <c:v>0</c:v>
                </c:pt>
                <c:pt idx="1957">
                  <c:v>0</c:v>
                </c:pt>
                <c:pt idx="1958">
                  <c:v>0</c:v>
                </c:pt>
                <c:pt idx="1959">
                  <c:v>0</c:v>
                </c:pt>
                <c:pt idx="1960">
                  <c:v>0</c:v>
                </c:pt>
                <c:pt idx="1961">
                  <c:v>0</c:v>
                </c:pt>
                <c:pt idx="1962">
                  <c:v>0</c:v>
                </c:pt>
                <c:pt idx="1963">
                  <c:v>0</c:v>
                </c:pt>
                <c:pt idx="1964">
                  <c:v>0</c:v>
                </c:pt>
                <c:pt idx="1965">
                  <c:v>0</c:v>
                </c:pt>
                <c:pt idx="1966">
                  <c:v>0</c:v>
                </c:pt>
                <c:pt idx="1967">
                  <c:v>0</c:v>
                </c:pt>
                <c:pt idx="1968">
                  <c:v>0</c:v>
                </c:pt>
                <c:pt idx="1969">
                  <c:v>0</c:v>
                </c:pt>
                <c:pt idx="1970">
                  <c:v>0</c:v>
                </c:pt>
                <c:pt idx="1971">
                  <c:v>0</c:v>
                </c:pt>
                <c:pt idx="1972">
                  <c:v>0</c:v>
                </c:pt>
                <c:pt idx="1973">
                  <c:v>0</c:v>
                </c:pt>
                <c:pt idx="1974">
                  <c:v>0</c:v>
                </c:pt>
                <c:pt idx="1975">
                  <c:v>0</c:v>
                </c:pt>
                <c:pt idx="1976">
                  <c:v>0</c:v>
                </c:pt>
                <c:pt idx="1977">
                  <c:v>0</c:v>
                </c:pt>
                <c:pt idx="1978">
                  <c:v>0</c:v>
                </c:pt>
                <c:pt idx="1979">
                  <c:v>0</c:v>
                </c:pt>
                <c:pt idx="1980">
                  <c:v>0</c:v>
                </c:pt>
                <c:pt idx="1981">
                  <c:v>0</c:v>
                </c:pt>
                <c:pt idx="1982">
                  <c:v>0</c:v>
                </c:pt>
                <c:pt idx="1983">
                  <c:v>0</c:v>
                </c:pt>
                <c:pt idx="1984">
                  <c:v>0</c:v>
                </c:pt>
                <c:pt idx="1985">
                  <c:v>0</c:v>
                </c:pt>
                <c:pt idx="1986">
                  <c:v>0</c:v>
                </c:pt>
                <c:pt idx="1987">
                  <c:v>0</c:v>
                </c:pt>
                <c:pt idx="1988">
                  <c:v>0</c:v>
                </c:pt>
                <c:pt idx="1989">
                  <c:v>0</c:v>
                </c:pt>
                <c:pt idx="1990">
                  <c:v>0</c:v>
                </c:pt>
                <c:pt idx="1991">
                  <c:v>0</c:v>
                </c:pt>
                <c:pt idx="1992">
                  <c:v>0</c:v>
                </c:pt>
                <c:pt idx="1993">
                  <c:v>0</c:v>
                </c:pt>
                <c:pt idx="1994">
                  <c:v>0</c:v>
                </c:pt>
                <c:pt idx="1995">
                  <c:v>0</c:v>
                </c:pt>
                <c:pt idx="1996">
                  <c:v>0</c:v>
                </c:pt>
                <c:pt idx="1997">
                  <c:v>0</c:v>
                </c:pt>
                <c:pt idx="1998">
                  <c:v>1</c:v>
                </c:pt>
                <c:pt idx="1999">
                  <c:v>0</c:v>
                </c:pt>
                <c:pt idx="2000">
                  <c:v>0</c:v>
                </c:pt>
                <c:pt idx="2001">
                  <c:v>0</c:v>
                </c:pt>
                <c:pt idx="2002">
                  <c:v>0</c:v>
                </c:pt>
                <c:pt idx="2003">
                  <c:v>0</c:v>
                </c:pt>
                <c:pt idx="2004">
                  <c:v>0</c:v>
                </c:pt>
                <c:pt idx="2005">
                  <c:v>0</c:v>
                </c:pt>
                <c:pt idx="2006">
                  <c:v>6</c:v>
                </c:pt>
                <c:pt idx="2007">
                  <c:v>0</c:v>
                </c:pt>
                <c:pt idx="2008">
                  <c:v>0</c:v>
                </c:pt>
                <c:pt idx="2009">
                  <c:v>0</c:v>
                </c:pt>
                <c:pt idx="2010">
                  <c:v>0</c:v>
                </c:pt>
                <c:pt idx="2011">
                  <c:v>4</c:v>
                </c:pt>
                <c:pt idx="2012">
                  <c:v>7</c:v>
                </c:pt>
                <c:pt idx="2013">
                  <c:v>0</c:v>
                </c:pt>
                <c:pt idx="2014">
                  <c:v>0</c:v>
                </c:pt>
                <c:pt idx="2015">
                  <c:v>0</c:v>
                </c:pt>
                <c:pt idx="2016">
                  <c:v>0</c:v>
                </c:pt>
                <c:pt idx="2017">
                  <c:v>0</c:v>
                </c:pt>
                <c:pt idx="2018">
                  <c:v>0</c:v>
                </c:pt>
                <c:pt idx="2019">
                  <c:v>3</c:v>
                </c:pt>
                <c:pt idx="2020">
                  <c:v>4</c:v>
                </c:pt>
                <c:pt idx="2021">
                  <c:v>8</c:v>
                </c:pt>
                <c:pt idx="2022">
                  <c:v>6</c:v>
                </c:pt>
                <c:pt idx="2023">
                  <c:v>5</c:v>
                </c:pt>
                <c:pt idx="2024">
                  <c:v>0</c:v>
                </c:pt>
                <c:pt idx="2025">
                  <c:v>0</c:v>
                </c:pt>
                <c:pt idx="2026">
                  <c:v>0</c:v>
                </c:pt>
                <c:pt idx="2027">
                  <c:v>0</c:v>
                </c:pt>
                <c:pt idx="2028">
                  <c:v>0</c:v>
                </c:pt>
                <c:pt idx="2029">
                  <c:v>0</c:v>
                </c:pt>
                <c:pt idx="2030">
                  <c:v>0</c:v>
                </c:pt>
                <c:pt idx="2031">
                  <c:v>0</c:v>
                </c:pt>
                <c:pt idx="2032">
                  <c:v>0</c:v>
                </c:pt>
                <c:pt idx="2033">
                  <c:v>0</c:v>
                </c:pt>
                <c:pt idx="2034">
                  <c:v>7</c:v>
                </c:pt>
                <c:pt idx="2035">
                  <c:v>2</c:v>
                </c:pt>
                <c:pt idx="2036">
                  <c:v>0</c:v>
                </c:pt>
                <c:pt idx="2037">
                  <c:v>0</c:v>
                </c:pt>
                <c:pt idx="2038">
                  <c:v>0</c:v>
                </c:pt>
                <c:pt idx="2039">
                  <c:v>0</c:v>
                </c:pt>
                <c:pt idx="2040">
                  <c:v>0</c:v>
                </c:pt>
                <c:pt idx="2041">
                  <c:v>5</c:v>
                </c:pt>
                <c:pt idx="2042">
                  <c:v>0</c:v>
                </c:pt>
                <c:pt idx="2043">
                  <c:v>0</c:v>
                </c:pt>
                <c:pt idx="2044">
                  <c:v>0</c:v>
                </c:pt>
                <c:pt idx="2045">
                  <c:v>0</c:v>
                </c:pt>
                <c:pt idx="2046">
                  <c:v>2</c:v>
                </c:pt>
                <c:pt idx="2047">
                  <c:v>0</c:v>
                </c:pt>
                <c:pt idx="2048">
                  <c:v>0</c:v>
                </c:pt>
                <c:pt idx="2049">
                  <c:v>0</c:v>
                </c:pt>
                <c:pt idx="2050">
                  <c:v>0</c:v>
                </c:pt>
                <c:pt idx="2051">
                  <c:v>6</c:v>
                </c:pt>
                <c:pt idx="2052">
                  <c:v>4</c:v>
                </c:pt>
                <c:pt idx="2053">
                  <c:v>0</c:v>
                </c:pt>
                <c:pt idx="2054">
                  <c:v>0</c:v>
                </c:pt>
                <c:pt idx="2055">
                  <c:v>0</c:v>
                </c:pt>
                <c:pt idx="2056">
                  <c:v>0</c:v>
                </c:pt>
                <c:pt idx="2057">
                  <c:v>0</c:v>
                </c:pt>
                <c:pt idx="2058">
                  <c:v>0</c:v>
                </c:pt>
                <c:pt idx="2059">
                  <c:v>0</c:v>
                </c:pt>
                <c:pt idx="2060">
                  <c:v>0</c:v>
                </c:pt>
                <c:pt idx="2061">
                  <c:v>0</c:v>
                </c:pt>
                <c:pt idx="2062">
                  <c:v>0</c:v>
                </c:pt>
                <c:pt idx="2063">
                  <c:v>0</c:v>
                </c:pt>
                <c:pt idx="2064">
                  <c:v>3</c:v>
                </c:pt>
                <c:pt idx="2065">
                  <c:v>5</c:v>
                </c:pt>
                <c:pt idx="2066">
                  <c:v>10</c:v>
                </c:pt>
                <c:pt idx="2067">
                  <c:v>2</c:v>
                </c:pt>
                <c:pt idx="2068">
                  <c:v>5</c:v>
                </c:pt>
                <c:pt idx="2069">
                  <c:v>1</c:v>
                </c:pt>
                <c:pt idx="2070">
                  <c:v>0</c:v>
                </c:pt>
                <c:pt idx="2071">
                  <c:v>0</c:v>
                </c:pt>
                <c:pt idx="2072">
                  <c:v>0</c:v>
                </c:pt>
                <c:pt idx="2073">
                  <c:v>0</c:v>
                </c:pt>
                <c:pt idx="2074">
                  <c:v>0</c:v>
                </c:pt>
                <c:pt idx="2075">
                  <c:v>0</c:v>
                </c:pt>
                <c:pt idx="2076">
                  <c:v>0</c:v>
                </c:pt>
                <c:pt idx="2077">
                  <c:v>0</c:v>
                </c:pt>
                <c:pt idx="2078">
                  <c:v>0</c:v>
                </c:pt>
                <c:pt idx="2079">
                  <c:v>8</c:v>
                </c:pt>
                <c:pt idx="2080">
                  <c:v>11</c:v>
                </c:pt>
                <c:pt idx="2081">
                  <c:v>3</c:v>
                </c:pt>
                <c:pt idx="2082">
                  <c:v>0</c:v>
                </c:pt>
                <c:pt idx="2083">
                  <c:v>0</c:v>
                </c:pt>
                <c:pt idx="2084">
                  <c:v>1</c:v>
                </c:pt>
                <c:pt idx="2085">
                  <c:v>3</c:v>
                </c:pt>
                <c:pt idx="2086">
                  <c:v>2</c:v>
                </c:pt>
                <c:pt idx="2087">
                  <c:v>0</c:v>
                </c:pt>
                <c:pt idx="2088">
                  <c:v>0</c:v>
                </c:pt>
                <c:pt idx="2089">
                  <c:v>1</c:v>
                </c:pt>
                <c:pt idx="2090">
                  <c:v>1</c:v>
                </c:pt>
                <c:pt idx="2091">
                  <c:v>0</c:v>
                </c:pt>
                <c:pt idx="2092">
                  <c:v>1</c:v>
                </c:pt>
                <c:pt idx="2093">
                  <c:v>1</c:v>
                </c:pt>
                <c:pt idx="2094">
                  <c:v>0</c:v>
                </c:pt>
                <c:pt idx="2095">
                  <c:v>0</c:v>
                </c:pt>
                <c:pt idx="2096">
                  <c:v>1</c:v>
                </c:pt>
                <c:pt idx="2097">
                  <c:v>0</c:v>
                </c:pt>
                <c:pt idx="2098">
                  <c:v>0</c:v>
                </c:pt>
                <c:pt idx="2099">
                  <c:v>0</c:v>
                </c:pt>
                <c:pt idx="2100">
                  <c:v>0</c:v>
                </c:pt>
                <c:pt idx="2101">
                  <c:v>0</c:v>
                </c:pt>
                <c:pt idx="2102">
                  <c:v>1</c:v>
                </c:pt>
                <c:pt idx="2103">
                  <c:v>0</c:v>
                </c:pt>
                <c:pt idx="2104">
                  <c:v>0</c:v>
                </c:pt>
                <c:pt idx="2105">
                  <c:v>0</c:v>
                </c:pt>
                <c:pt idx="2106">
                  <c:v>0</c:v>
                </c:pt>
                <c:pt idx="2107">
                  <c:v>0</c:v>
                </c:pt>
                <c:pt idx="2108">
                  <c:v>0</c:v>
                </c:pt>
                <c:pt idx="2109">
                  <c:v>0</c:v>
                </c:pt>
                <c:pt idx="2110">
                  <c:v>0</c:v>
                </c:pt>
                <c:pt idx="2111">
                  <c:v>0</c:v>
                </c:pt>
                <c:pt idx="2112">
                  <c:v>0</c:v>
                </c:pt>
                <c:pt idx="2113">
                  <c:v>0</c:v>
                </c:pt>
                <c:pt idx="2114">
                  <c:v>0</c:v>
                </c:pt>
                <c:pt idx="2115">
                  <c:v>0</c:v>
                </c:pt>
                <c:pt idx="2116">
                  <c:v>0</c:v>
                </c:pt>
                <c:pt idx="2117">
                  <c:v>0</c:v>
                </c:pt>
                <c:pt idx="2118">
                  <c:v>0</c:v>
                </c:pt>
                <c:pt idx="2119">
                  <c:v>0</c:v>
                </c:pt>
                <c:pt idx="2120">
                  <c:v>0</c:v>
                </c:pt>
                <c:pt idx="2121">
                  <c:v>0</c:v>
                </c:pt>
                <c:pt idx="2122">
                  <c:v>0</c:v>
                </c:pt>
                <c:pt idx="2123">
                  <c:v>1</c:v>
                </c:pt>
                <c:pt idx="2124">
                  <c:v>1</c:v>
                </c:pt>
                <c:pt idx="2125">
                  <c:v>0</c:v>
                </c:pt>
                <c:pt idx="2126">
                  <c:v>0</c:v>
                </c:pt>
                <c:pt idx="2127">
                  <c:v>0</c:v>
                </c:pt>
                <c:pt idx="2128">
                  <c:v>0</c:v>
                </c:pt>
                <c:pt idx="2129">
                  <c:v>1</c:v>
                </c:pt>
                <c:pt idx="2130">
                  <c:v>0</c:v>
                </c:pt>
                <c:pt idx="2131">
                  <c:v>0</c:v>
                </c:pt>
                <c:pt idx="2132">
                  <c:v>0</c:v>
                </c:pt>
                <c:pt idx="2133">
                  <c:v>0</c:v>
                </c:pt>
                <c:pt idx="2134">
                  <c:v>0</c:v>
                </c:pt>
                <c:pt idx="2135">
                  <c:v>0</c:v>
                </c:pt>
                <c:pt idx="2136">
                  <c:v>0</c:v>
                </c:pt>
                <c:pt idx="2137">
                  <c:v>0</c:v>
                </c:pt>
                <c:pt idx="2138">
                  <c:v>0</c:v>
                </c:pt>
                <c:pt idx="2139">
                  <c:v>0</c:v>
                </c:pt>
                <c:pt idx="2140">
                  <c:v>0</c:v>
                </c:pt>
                <c:pt idx="2141">
                  <c:v>0</c:v>
                </c:pt>
                <c:pt idx="2142">
                  <c:v>0</c:v>
                </c:pt>
                <c:pt idx="2143">
                  <c:v>0</c:v>
                </c:pt>
                <c:pt idx="2144">
                  <c:v>0</c:v>
                </c:pt>
                <c:pt idx="2145">
                  <c:v>0</c:v>
                </c:pt>
                <c:pt idx="2146">
                  <c:v>0</c:v>
                </c:pt>
                <c:pt idx="2147">
                  <c:v>0</c:v>
                </c:pt>
                <c:pt idx="2148">
                  <c:v>0</c:v>
                </c:pt>
                <c:pt idx="2149">
                  <c:v>0</c:v>
                </c:pt>
                <c:pt idx="2150">
                  <c:v>0</c:v>
                </c:pt>
                <c:pt idx="2151">
                  <c:v>0</c:v>
                </c:pt>
                <c:pt idx="2152">
                  <c:v>0</c:v>
                </c:pt>
                <c:pt idx="2153">
                  <c:v>0</c:v>
                </c:pt>
                <c:pt idx="2154">
                  <c:v>0</c:v>
                </c:pt>
                <c:pt idx="2155">
                  <c:v>0</c:v>
                </c:pt>
                <c:pt idx="2156">
                  <c:v>0</c:v>
                </c:pt>
                <c:pt idx="2157">
                  <c:v>0</c:v>
                </c:pt>
                <c:pt idx="2158">
                  <c:v>0</c:v>
                </c:pt>
                <c:pt idx="2159">
                  <c:v>0</c:v>
                </c:pt>
                <c:pt idx="2160">
                  <c:v>0</c:v>
                </c:pt>
                <c:pt idx="2161">
                  <c:v>0</c:v>
                </c:pt>
                <c:pt idx="2162">
                  <c:v>0</c:v>
                </c:pt>
                <c:pt idx="2163">
                  <c:v>1</c:v>
                </c:pt>
                <c:pt idx="2164">
                  <c:v>8</c:v>
                </c:pt>
                <c:pt idx="2165">
                  <c:v>0</c:v>
                </c:pt>
                <c:pt idx="2166">
                  <c:v>0</c:v>
                </c:pt>
                <c:pt idx="2167">
                  <c:v>0</c:v>
                </c:pt>
                <c:pt idx="2168">
                  <c:v>0</c:v>
                </c:pt>
                <c:pt idx="2169">
                  <c:v>0</c:v>
                </c:pt>
                <c:pt idx="2170">
                  <c:v>0</c:v>
                </c:pt>
                <c:pt idx="2171">
                  <c:v>0</c:v>
                </c:pt>
                <c:pt idx="2172">
                  <c:v>0</c:v>
                </c:pt>
                <c:pt idx="2173">
                  <c:v>0</c:v>
                </c:pt>
                <c:pt idx="2174">
                  <c:v>0</c:v>
                </c:pt>
                <c:pt idx="2175">
                  <c:v>0</c:v>
                </c:pt>
                <c:pt idx="2176">
                  <c:v>0</c:v>
                </c:pt>
                <c:pt idx="2177">
                  <c:v>0</c:v>
                </c:pt>
                <c:pt idx="2178">
                  <c:v>0</c:v>
                </c:pt>
                <c:pt idx="2179">
                  <c:v>0</c:v>
                </c:pt>
                <c:pt idx="2180">
                  <c:v>0</c:v>
                </c:pt>
                <c:pt idx="2181">
                  <c:v>0</c:v>
                </c:pt>
                <c:pt idx="2182">
                  <c:v>0</c:v>
                </c:pt>
                <c:pt idx="2183">
                  <c:v>1</c:v>
                </c:pt>
                <c:pt idx="2184">
                  <c:v>0</c:v>
                </c:pt>
                <c:pt idx="2185">
                  <c:v>0</c:v>
                </c:pt>
                <c:pt idx="2186">
                  <c:v>0</c:v>
                </c:pt>
                <c:pt idx="2187">
                  <c:v>0</c:v>
                </c:pt>
                <c:pt idx="2188">
                  <c:v>2</c:v>
                </c:pt>
                <c:pt idx="2189">
                  <c:v>0</c:v>
                </c:pt>
                <c:pt idx="2190">
                  <c:v>0</c:v>
                </c:pt>
                <c:pt idx="2191">
                  <c:v>0</c:v>
                </c:pt>
                <c:pt idx="2192">
                  <c:v>0</c:v>
                </c:pt>
                <c:pt idx="2193">
                  <c:v>0</c:v>
                </c:pt>
                <c:pt idx="2194">
                  <c:v>0</c:v>
                </c:pt>
                <c:pt idx="2195">
                  <c:v>0</c:v>
                </c:pt>
                <c:pt idx="2196">
                  <c:v>0</c:v>
                </c:pt>
                <c:pt idx="2197">
                  <c:v>0</c:v>
                </c:pt>
                <c:pt idx="2198">
                  <c:v>0</c:v>
                </c:pt>
                <c:pt idx="2199">
                  <c:v>0</c:v>
                </c:pt>
                <c:pt idx="2200">
                  <c:v>0</c:v>
                </c:pt>
                <c:pt idx="2201">
                  <c:v>0</c:v>
                </c:pt>
                <c:pt idx="2202">
                  <c:v>0</c:v>
                </c:pt>
                <c:pt idx="2203">
                  <c:v>0</c:v>
                </c:pt>
                <c:pt idx="2204">
                  <c:v>0</c:v>
                </c:pt>
                <c:pt idx="2205">
                  <c:v>0</c:v>
                </c:pt>
                <c:pt idx="2206">
                  <c:v>0</c:v>
                </c:pt>
                <c:pt idx="2207">
                  <c:v>0</c:v>
                </c:pt>
                <c:pt idx="2208">
                  <c:v>0</c:v>
                </c:pt>
                <c:pt idx="2209">
                  <c:v>0</c:v>
                </c:pt>
                <c:pt idx="2210">
                  <c:v>0</c:v>
                </c:pt>
                <c:pt idx="2211">
                  <c:v>0</c:v>
                </c:pt>
                <c:pt idx="2212">
                  <c:v>0</c:v>
                </c:pt>
                <c:pt idx="2213">
                  <c:v>0</c:v>
                </c:pt>
                <c:pt idx="2214">
                  <c:v>0</c:v>
                </c:pt>
                <c:pt idx="2215">
                  <c:v>0</c:v>
                </c:pt>
                <c:pt idx="2216">
                  <c:v>0</c:v>
                </c:pt>
                <c:pt idx="2217">
                  <c:v>0</c:v>
                </c:pt>
                <c:pt idx="2218">
                  <c:v>0</c:v>
                </c:pt>
                <c:pt idx="2219">
                  <c:v>3</c:v>
                </c:pt>
                <c:pt idx="2220">
                  <c:v>0</c:v>
                </c:pt>
                <c:pt idx="2221">
                  <c:v>1</c:v>
                </c:pt>
                <c:pt idx="2222">
                  <c:v>0</c:v>
                </c:pt>
                <c:pt idx="2223">
                  <c:v>0</c:v>
                </c:pt>
                <c:pt idx="2224">
                  <c:v>0</c:v>
                </c:pt>
                <c:pt idx="2225">
                  <c:v>0</c:v>
                </c:pt>
                <c:pt idx="2226">
                  <c:v>0</c:v>
                </c:pt>
                <c:pt idx="2227">
                  <c:v>0</c:v>
                </c:pt>
                <c:pt idx="2228">
                  <c:v>0</c:v>
                </c:pt>
                <c:pt idx="2229">
                  <c:v>0</c:v>
                </c:pt>
                <c:pt idx="2230">
                  <c:v>0</c:v>
                </c:pt>
                <c:pt idx="2231">
                  <c:v>0</c:v>
                </c:pt>
                <c:pt idx="2232">
                  <c:v>0</c:v>
                </c:pt>
                <c:pt idx="2233">
                  <c:v>0</c:v>
                </c:pt>
                <c:pt idx="2234">
                  <c:v>1</c:v>
                </c:pt>
                <c:pt idx="2235">
                  <c:v>0</c:v>
                </c:pt>
                <c:pt idx="2236">
                  <c:v>0</c:v>
                </c:pt>
                <c:pt idx="2237">
                  <c:v>0</c:v>
                </c:pt>
                <c:pt idx="2238">
                  <c:v>0</c:v>
                </c:pt>
                <c:pt idx="2239">
                  <c:v>0</c:v>
                </c:pt>
                <c:pt idx="2240">
                  <c:v>0</c:v>
                </c:pt>
                <c:pt idx="2241">
                  <c:v>0</c:v>
                </c:pt>
                <c:pt idx="2242">
                  <c:v>0</c:v>
                </c:pt>
                <c:pt idx="224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18-4CA3-B593-B93592F9AE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6965552"/>
        <c:axId val="1876962640"/>
      </c:barChart>
      <c:catAx>
        <c:axId val="187696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962640"/>
        <c:crosses val="autoZero"/>
        <c:auto val="1"/>
        <c:lblAlgn val="ctr"/>
        <c:lblOffset val="100"/>
        <c:noMultiLvlLbl val="0"/>
      </c:catAx>
      <c:valAx>
        <c:axId val="187696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965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Moderna: SEVERE AE per</a:t>
            </a:r>
            <a:r>
              <a:rPr lang="en-US" baseline="0" dirty="0"/>
              <a:t> LOT NUMBER, Sorted Alphabetically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Charts_Mod!$B$1</c:f>
              <c:strCache>
                <c:ptCount val="1"/>
                <c:pt idx="0">
                  <c:v>SEVERE AE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Charts_Mod!$A$2:$A$1054</c:f>
              <c:strCache>
                <c:ptCount val="1053"/>
                <c:pt idx="0">
                  <c:v>20215</c:v>
                </c:pt>
                <c:pt idx="1">
                  <c:v>32119</c:v>
                </c:pt>
                <c:pt idx="2">
                  <c:v>36214</c:v>
                </c:pt>
                <c:pt idx="3">
                  <c:v>47576</c:v>
                </c:pt>
                <c:pt idx="4">
                  <c:v>100006</c:v>
                </c:pt>
                <c:pt idx="5">
                  <c:v>101010</c:v>
                </c:pt>
                <c:pt idx="6">
                  <c:v>102627</c:v>
                </c:pt>
                <c:pt idx="7">
                  <c:v>108218</c:v>
                </c:pt>
                <c:pt idx="8">
                  <c:v>114142</c:v>
                </c:pt>
                <c:pt idx="9">
                  <c:v>116208</c:v>
                </c:pt>
                <c:pt idx="10">
                  <c:v>124214</c:v>
                </c:pt>
                <c:pt idx="11">
                  <c:v>146214</c:v>
                </c:pt>
                <c:pt idx="12">
                  <c:v>251321</c:v>
                </c:pt>
                <c:pt idx="13">
                  <c:v>251921</c:v>
                </c:pt>
                <c:pt idx="14">
                  <c:v>258218</c:v>
                </c:pt>
                <c:pt idx="15">
                  <c:v>284214</c:v>
                </c:pt>
                <c:pt idx="16">
                  <c:v>284370</c:v>
                </c:pt>
                <c:pt idx="17">
                  <c:v>296205</c:v>
                </c:pt>
                <c:pt idx="18">
                  <c:v>312208</c:v>
                </c:pt>
                <c:pt idx="19">
                  <c:v>316204</c:v>
                </c:pt>
                <c:pt idx="20">
                  <c:v>421208</c:v>
                </c:pt>
                <c:pt idx="21">
                  <c:v>428219</c:v>
                </c:pt>
                <c:pt idx="22">
                  <c:v>693894</c:v>
                </c:pt>
                <c:pt idx="23">
                  <c:v>880214</c:v>
                </c:pt>
                <c:pt idx="24">
                  <c:v>939676</c:v>
                </c:pt>
                <c:pt idx="25">
                  <c:v>939893</c:v>
                </c:pt>
                <c:pt idx="26">
                  <c:v>939901</c:v>
                </c:pt>
                <c:pt idx="27">
                  <c:v>939902</c:v>
                </c:pt>
                <c:pt idx="28">
                  <c:v>939903</c:v>
                </c:pt>
                <c:pt idx="29">
                  <c:v>939904</c:v>
                </c:pt>
                <c:pt idx="30">
                  <c:v>939905</c:v>
                </c:pt>
                <c:pt idx="31">
                  <c:v>939906</c:v>
                </c:pt>
                <c:pt idx="32">
                  <c:v>939909</c:v>
                </c:pt>
                <c:pt idx="33">
                  <c:v>1180152</c:v>
                </c:pt>
                <c:pt idx="34">
                  <c:v>1222334</c:v>
                </c:pt>
                <c:pt idx="35">
                  <c:v>1805022</c:v>
                </c:pt>
                <c:pt idx="36">
                  <c:v>2599133</c:v>
                </c:pt>
                <c:pt idx="37">
                  <c:v>3004671</c:v>
                </c:pt>
                <c:pt idx="38">
                  <c:v>9639902</c:v>
                </c:pt>
                <c:pt idx="39">
                  <c:v>7.8E+25</c:v>
                </c:pt>
                <c:pt idx="40">
                  <c:v>5E+214</c:v>
                </c:pt>
                <c:pt idx="41">
                  <c:v>5E+215</c:v>
                </c:pt>
                <c:pt idx="42">
                  <c:v>5.2E+215</c:v>
                </c:pt>
                <c:pt idx="43">
                  <c:v>5.8E+215</c:v>
                </c:pt>
                <c:pt idx="44">
                  <c:v>6.2E+215</c:v>
                </c:pt>
                <c:pt idx="45">
                  <c:v>001121A</c:v>
                </c:pt>
                <c:pt idx="46">
                  <c:v>001321A</c:v>
                </c:pt>
                <c:pt idx="47">
                  <c:v>001821A</c:v>
                </c:pt>
                <c:pt idx="48">
                  <c:v>001A20A</c:v>
                </c:pt>
                <c:pt idx="49">
                  <c:v>001AL1A</c:v>
                </c:pt>
                <c:pt idx="50">
                  <c:v>001AZ1A</c:v>
                </c:pt>
                <c:pt idx="51">
                  <c:v>001AZIA</c:v>
                </c:pt>
                <c:pt idx="52">
                  <c:v>001B214</c:v>
                </c:pt>
                <c:pt idx="53">
                  <c:v>001B21A</c:v>
                </c:pt>
                <c:pt idx="54">
                  <c:v>001BZ1A</c:v>
                </c:pt>
                <c:pt idx="55">
                  <c:v>001C214</c:v>
                </c:pt>
                <c:pt idx="56">
                  <c:v>001C21A</c:v>
                </c:pt>
                <c:pt idx="57">
                  <c:v>001CZ1A</c:v>
                </c:pt>
                <c:pt idx="58">
                  <c:v>001L20A</c:v>
                </c:pt>
                <c:pt idx="59">
                  <c:v>001T21A</c:v>
                </c:pt>
                <c:pt idx="60">
                  <c:v>00221A</c:v>
                </c:pt>
                <c:pt idx="61">
                  <c:v>002321A</c:v>
                </c:pt>
                <c:pt idx="62">
                  <c:v>002821A</c:v>
                </c:pt>
                <c:pt idx="63">
                  <c:v>0028VA</c:v>
                </c:pt>
                <c:pt idx="64">
                  <c:v>002A2IA</c:v>
                </c:pt>
                <c:pt idx="65">
                  <c:v>002AZJA</c:v>
                </c:pt>
                <c:pt idx="66">
                  <c:v>002B21A</c:v>
                </c:pt>
                <c:pt idx="67">
                  <c:v>002B21B</c:v>
                </c:pt>
                <c:pt idx="68">
                  <c:v>002B2LA</c:v>
                </c:pt>
                <c:pt idx="69">
                  <c:v>002BZ1A</c:v>
                </c:pt>
                <c:pt idx="70">
                  <c:v>002C1A</c:v>
                </c:pt>
                <c:pt idx="71">
                  <c:v>002C214</c:v>
                </c:pt>
                <c:pt idx="72">
                  <c:v>002C21A</c:v>
                </c:pt>
                <c:pt idx="73">
                  <c:v>002CIA</c:v>
                </c:pt>
                <c:pt idx="74">
                  <c:v>002CZ1A</c:v>
                </c:pt>
                <c:pt idx="75">
                  <c:v>002E21A</c:v>
                </c:pt>
                <c:pt idx="76">
                  <c:v>002F21A</c:v>
                </c:pt>
                <c:pt idx="77">
                  <c:v>002F27A</c:v>
                </c:pt>
                <c:pt idx="78">
                  <c:v>002FZIA</c:v>
                </c:pt>
                <c:pt idx="79">
                  <c:v>002V21A</c:v>
                </c:pt>
                <c:pt idx="80">
                  <c:v>00321A</c:v>
                </c:pt>
                <c:pt idx="81">
                  <c:v>003621A</c:v>
                </c:pt>
                <c:pt idx="82">
                  <c:v>003821A</c:v>
                </c:pt>
                <c:pt idx="83">
                  <c:v>003A12A</c:v>
                </c:pt>
                <c:pt idx="84">
                  <c:v>003A20A</c:v>
                </c:pt>
                <c:pt idx="85">
                  <c:v>003A214</c:v>
                </c:pt>
                <c:pt idx="86">
                  <c:v>003AZ1A</c:v>
                </c:pt>
                <c:pt idx="87">
                  <c:v>003AZIA</c:v>
                </c:pt>
                <c:pt idx="88">
                  <c:v>003B21A</c:v>
                </c:pt>
                <c:pt idx="89">
                  <c:v>003B2IA</c:v>
                </c:pt>
                <c:pt idx="90">
                  <c:v>003B2VA</c:v>
                </c:pt>
                <c:pt idx="91">
                  <c:v>003BZ1A</c:v>
                </c:pt>
                <c:pt idx="92">
                  <c:v>003BZIA</c:v>
                </c:pt>
                <c:pt idx="93">
                  <c:v>003C21A</c:v>
                </c:pt>
                <c:pt idx="94">
                  <c:v>003CZ1A</c:v>
                </c:pt>
                <c:pt idx="95">
                  <c:v>003F21A</c:v>
                </c:pt>
                <c:pt idx="96">
                  <c:v>003Q21A</c:v>
                </c:pt>
                <c:pt idx="97">
                  <c:v>004021A</c:v>
                </c:pt>
                <c:pt idx="98">
                  <c:v>004820A</c:v>
                </c:pt>
                <c:pt idx="99">
                  <c:v>004A21A</c:v>
                </c:pt>
                <c:pt idx="100">
                  <c:v>004C21A</c:v>
                </c:pt>
                <c:pt idx="101">
                  <c:v>004D21A</c:v>
                </c:pt>
                <c:pt idx="102">
                  <c:v>004F21A</c:v>
                </c:pt>
                <c:pt idx="103">
                  <c:v>004F21C</c:v>
                </c:pt>
                <c:pt idx="104">
                  <c:v>004FZIA</c:v>
                </c:pt>
                <c:pt idx="105">
                  <c:v>004M204</c:v>
                </c:pt>
                <c:pt idx="106">
                  <c:v>004M208</c:v>
                </c:pt>
                <c:pt idx="107">
                  <c:v>004M20A</c:v>
                </c:pt>
                <c:pt idx="108">
                  <c:v>004M2CA</c:v>
                </c:pt>
                <c:pt idx="109">
                  <c:v>004M2DA</c:v>
                </c:pt>
                <c:pt idx="110">
                  <c:v>004M2X7</c:v>
                </c:pt>
                <c:pt idx="111">
                  <c:v>004MZ0A</c:v>
                </c:pt>
                <c:pt idx="112">
                  <c:v>005C21A</c:v>
                </c:pt>
                <c:pt idx="113">
                  <c:v>005C27A</c:v>
                </c:pt>
                <c:pt idx="114">
                  <c:v>006021A</c:v>
                </c:pt>
                <c:pt idx="115">
                  <c:v>006821A</c:v>
                </c:pt>
                <c:pt idx="116">
                  <c:v>006B12A</c:v>
                </c:pt>
                <c:pt idx="117">
                  <c:v>006B20A</c:v>
                </c:pt>
                <c:pt idx="118">
                  <c:v>006B218</c:v>
                </c:pt>
                <c:pt idx="119">
                  <c:v>006B21A</c:v>
                </c:pt>
                <c:pt idx="120">
                  <c:v>006B21B</c:v>
                </c:pt>
                <c:pt idx="121">
                  <c:v>006B21S</c:v>
                </c:pt>
                <c:pt idx="122">
                  <c:v>006BALA</c:v>
                </c:pt>
                <c:pt idx="123">
                  <c:v>006BZ1A</c:v>
                </c:pt>
                <c:pt idx="124">
                  <c:v>006BZIA</c:v>
                </c:pt>
                <c:pt idx="125">
                  <c:v>006C219</c:v>
                </c:pt>
                <c:pt idx="126">
                  <c:v>006C21A</c:v>
                </c:pt>
                <c:pt idx="127">
                  <c:v>006C2VA</c:v>
                </c:pt>
                <c:pt idx="128">
                  <c:v>006D21A</c:v>
                </c:pt>
                <c:pt idx="129">
                  <c:v>006M204</c:v>
                </c:pt>
                <c:pt idx="130">
                  <c:v>006M208</c:v>
                </c:pt>
                <c:pt idx="131">
                  <c:v>006M20A</c:v>
                </c:pt>
                <c:pt idx="132">
                  <c:v>006M20H</c:v>
                </c:pt>
                <c:pt idx="133">
                  <c:v>006M2A</c:v>
                </c:pt>
                <c:pt idx="134">
                  <c:v>006MZ0A</c:v>
                </c:pt>
                <c:pt idx="135">
                  <c:v>007821A</c:v>
                </c:pt>
                <c:pt idx="136">
                  <c:v>007B12A</c:v>
                </c:pt>
                <c:pt idx="137">
                  <c:v>007B219</c:v>
                </c:pt>
                <c:pt idx="138">
                  <c:v>007B21A</c:v>
                </c:pt>
                <c:pt idx="139">
                  <c:v>007BRIA</c:v>
                </c:pt>
                <c:pt idx="140">
                  <c:v>007BZ1A</c:v>
                </c:pt>
                <c:pt idx="141">
                  <c:v>007C21A</c:v>
                </c:pt>
                <c:pt idx="142">
                  <c:v>007CZ1A</c:v>
                </c:pt>
                <c:pt idx="143">
                  <c:v>007D21A</c:v>
                </c:pt>
                <c:pt idx="144">
                  <c:v>007M00A</c:v>
                </c:pt>
                <c:pt idx="145">
                  <c:v>007M204</c:v>
                </c:pt>
                <c:pt idx="146">
                  <c:v>007M209</c:v>
                </c:pt>
                <c:pt idx="147">
                  <c:v>007M20A</c:v>
                </c:pt>
                <c:pt idx="148">
                  <c:v>007M2EA</c:v>
                </c:pt>
                <c:pt idx="149">
                  <c:v>007M2QA</c:v>
                </c:pt>
                <c:pt idx="150">
                  <c:v>007MZ0A</c:v>
                </c:pt>
                <c:pt idx="151">
                  <c:v>007N20A</c:v>
                </c:pt>
                <c:pt idx="152">
                  <c:v>007NC0A</c:v>
                </c:pt>
                <c:pt idx="153">
                  <c:v>007S21A</c:v>
                </c:pt>
                <c:pt idx="154">
                  <c:v>007U20A</c:v>
                </c:pt>
                <c:pt idx="155">
                  <c:v>008212A</c:v>
                </c:pt>
                <c:pt idx="156">
                  <c:v>00821BA</c:v>
                </c:pt>
                <c:pt idx="157">
                  <c:v>008B214</c:v>
                </c:pt>
                <c:pt idx="158">
                  <c:v>008B21A</c:v>
                </c:pt>
                <c:pt idx="159">
                  <c:v>008B2A</c:v>
                </c:pt>
                <c:pt idx="160">
                  <c:v>008C219</c:v>
                </c:pt>
                <c:pt idx="161">
                  <c:v>008C21A</c:v>
                </c:pt>
                <c:pt idx="162">
                  <c:v>008Z1A</c:v>
                </c:pt>
                <c:pt idx="163">
                  <c:v>009021A</c:v>
                </c:pt>
                <c:pt idx="164">
                  <c:v>00921A</c:v>
                </c:pt>
                <c:pt idx="165">
                  <c:v>009621A</c:v>
                </c:pt>
                <c:pt idx="166">
                  <c:v>009A21A</c:v>
                </c:pt>
                <c:pt idx="167">
                  <c:v>009C21A</c:v>
                </c:pt>
                <c:pt idx="168">
                  <c:v>009C21B</c:v>
                </c:pt>
                <c:pt idx="169">
                  <c:v>009D21A</c:v>
                </c:pt>
                <c:pt idx="170">
                  <c:v>009DZ1A</c:v>
                </c:pt>
                <c:pt idx="171">
                  <c:v>00A21A</c:v>
                </c:pt>
                <c:pt idx="172">
                  <c:v>00B21A</c:v>
                </c:pt>
                <c:pt idx="173">
                  <c:v>00C21A</c:v>
                </c:pt>
                <c:pt idx="174">
                  <c:v>00IB2IA</c:v>
                </c:pt>
                <c:pt idx="175">
                  <c:v>00M2017</c:v>
                </c:pt>
                <c:pt idx="176">
                  <c:v>00M26A</c:v>
                </c:pt>
                <c:pt idx="177">
                  <c:v>00TM20A</c:v>
                </c:pt>
                <c:pt idx="178">
                  <c:v>00UB21A</c:v>
                </c:pt>
                <c:pt idx="179">
                  <c:v>00ZB21A</c:v>
                </c:pt>
                <c:pt idx="180">
                  <c:v>01021A</c:v>
                </c:pt>
                <c:pt idx="181">
                  <c:v>010A01A</c:v>
                </c:pt>
                <c:pt idx="182">
                  <c:v>010A12A</c:v>
                </c:pt>
                <c:pt idx="183">
                  <c:v>010A21A</c:v>
                </c:pt>
                <c:pt idx="184">
                  <c:v>010AZIA</c:v>
                </c:pt>
                <c:pt idx="185">
                  <c:v>010B21A</c:v>
                </c:pt>
                <c:pt idx="186">
                  <c:v>010L20A</c:v>
                </c:pt>
                <c:pt idx="187">
                  <c:v>010M204</c:v>
                </c:pt>
                <c:pt idx="188">
                  <c:v>010M208</c:v>
                </c:pt>
                <c:pt idx="189">
                  <c:v>010M20A</c:v>
                </c:pt>
                <c:pt idx="190">
                  <c:v>010M20T</c:v>
                </c:pt>
                <c:pt idx="191">
                  <c:v>010M2QA</c:v>
                </c:pt>
                <c:pt idx="192">
                  <c:v>010M2UA</c:v>
                </c:pt>
                <c:pt idx="193">
                  <c:v>010MZ0A</c:v>
                </c:pt>
                <c:pt idx="194">
                  <c:v>011/20A</c:v>
                </c:pt>
                <c:pt idx="195">
                  <c:v>011021A</c:v>
                </c:pt>
                <c:pt idx="196">
                  <c:v>011120A</c:v>
                </c:pt>
                <c:pt idx="197">
                  <c:v>0111Z0A</c:v>
                </c:pt>
                <c:pt idx="198">
                  <c:v>01120A</c:v>
                </c:pt>
                <c:pt idx="199">
                  <c:v>0112M0A</c:v>
                </c:pt>
                <c:pt idx="200">
                  <c:v>011320A</c:v>
                </c:pt>
                <c:pt idx="201">
                  <c:v>011421A</c:v>
                </c:pt>
                <c:pt idx="202">
                  <c:v>01142A</c:v>
                </c:pt>
                <c:pt idx="203">
                  <c:v>011620A</c:v>
                </c:pt>
                <c:pt idx="204">
                  <c:v>011821A</c:v>
                </c:pt>
                <c:pt idx="205">
                  <c:v>011A219</c:v>
                </c:pt>
                <c:pt idx="206">
                  <c:v>011A4N</c:v>
                </c:pt>
                <c:pt idx="207">
                  <c:v>011AZ1A</c:v>
                </c:pt>
                <c:pt idx="208">
                  <c:v>011B21A</c:v>
                </c:pt>
                <c:pt idx="209">
                  <c:v>011C20A</c:v>
                </c:pt>
                <c:pt idx="210">
                  <c:v>011D21A</c:v>
                </c:pt>
                <c:pt idx="211">
                  <c:v>011F21A</c:v>
                </c:pt>
                <c:pt idx="212">
                  <c:v>011I20A</c:v>
                </c:pt>
                <c:pt idx="213">
                  <c:v>011J204</c:v>
                </c:pt>
                <c:pt idx="214">
                  <c:v>011J20A</c:v>
                </c:pt>
                <c:pt idx="215">
                  <c:v>011JWA</c:v>
                </c:pt>
                <c:pt idx="216">
                  <c:v>011JZ0A</c:v>
                </c:pt>
                <c:pt idx="217">
                  <c:v>011L201</c:v>
                </c:pt>
                <c:pt idx="218">
                  <c:v>011L204</c:v>
                </c:pt>
                <c:pt idx="219">
                  <c:v>011L20A</c:v>
                </c:pt>
                <c:pt idx="220">
                  <c:v>011LZ0A</c:v>
                </c:pt>
                <c:pt idx="221">
                  <c:v>011LZCA</c:v>
                </c:pt>
                <c:pt idx="222">
                  <c:v>011M208</c:v>
                </c:pt>
                <c:pt idx="223">
                  <c:v>011M20A</c:v>
                </c:pt>
                <c:pt idx="224">
                  <c:v>011M2DA</c:v>
                </c:pt>
                <c:pt idx="225">
                  <c:v>011MZ0A</c:v>
                </c:pt>
                <c:pt idx="226">
                  <c:v>011S20G</c:v>
                </c:pt>
                <c:pt idx="227">
                  <c:v>012120A</c:v>
                </c:pt>
                <c:pt idx="228">
                  <c:v>012121A</c:v>
                </c:pt>
                <c:pt idx="229">
                  <c:v>012220A</c:v>
                </c:pt>
                <c:pt idx="230">
                  <c:v>012620A</c:v>
                </c:pt>
                <c:pt idx="231">
                  <c:v>012720A</c:v>
                </c:pt>
                <c:pt idx="232">
                  <c:v>012A20A</c:v>
                </c:pt>
                <c:pt idx="233">
                  <c:v>012A21A</c:v>
                </c:pt>
                <c:pt idx="234">
                  <c:v>012AZIA</c:v>
                </c:pt>
                <c:pt idx="235">
                  <c:v>012D20A</c:v>
                </c:pt>
                <c:pt idx="236">
                  <c:v>012F21A</c:v>
                </c:pt>
                <c:pt idx="237">
                  <c:v>012L0A</c:v>
                </c:pt>
                <c:pt idx="238">
                  <c:v>012L10A</c:v>
                </c:pt>
                <c:pt idx="239">
                  <c:v>012L204</c:v>
                </c:pt>
                <c:pt idx="240">
                  <c:v>012L20A</c:v>
                </c:pt>
                <c:pt idx="241">
                  <c:v>012L20R</c:v>
                </c:pt>
                <c:pt idx="242">
                  <c:v>012L2DA</c:v>
                </c:pt>
                <c:pt idx="243">
                  <c:v>012LZ0A</c:v>
                </c:pt>
                <c:pt idx="244">
                  <c:v>012M201</c:v>
                </c:pt>
                <c:pt idx="245">
                  <c:v>012M20A</c:v>
                </c:pt>
                <c:pt idx="246">
                  <c:v>012M2CA</c:v>
                </c:pt>
                <c:pt idx="247">
                  <c:v>012MZ0A</c:v>
                </c:pt>
                <c:pt idx="248">
                  <c:v>012NR0A</c:v>
                </c:pt>
                <c:pt idx="249">
                  <c:v>013020A</c:v>
                </c:pt>
                <c:pt idx="250">
                  <c:v>013120A</c:v>
                </c:pt>
                <c:pt idx="251">
                  <c:v>01312A</c:v>
                </c:pt>
                <c:pt idx="252">
                  <c:v>013310L</c:v>
                </c:pt>
                <c:pt idx="253">
                  <c:v>013620A</c:v>
                </c:pt>
                <c:pt idx="254">
                  <c:v>013821A</c:v>
                </c:pt>
                <c:pt idx="255">
                  <c:v>013A12A</c:v>
                </c:pt>
                <c:pt idx="256">
                  <c:v>013A20A</c:v>
                </c:pt>
                <c:pt idx="257">
                  <c:v>013A22A</c:v>
                </c:pt>
                <c:pt idx="258">
                  <c:v>013A31A</c:v>
                </c:pt>
                <c:pt idx="259">
                  <c:v>013AZIA</c:v>
                </c:pt>
                <c:pt idx="260">
                  <c:v>013C20A</c:v>
                </c:pt>
                <c:pt idx="261">
                  <c:v>013F21A</c:v>
                </c:pt>
                <c:pt idx="262">
                  <c:v>013H21A</c:v>
                </c:pt>
                <c:pt idx="263">
                  <c:v>013J20A</c:v>
                </c:pt>
                <c:pt idx="264">
                  <c:v>013L02A</c:v>
                </c:pt>
                <c:pt idx="265">
                  <c:v>013L204</c:v>
                </c:pt>
                <c:pt idx="266">
                  <c:v>013L20A</c:v>
                </c:pt>
                <c:pt idx="267">
                  <c:v>013L20K</c:v>
                </c:pt>
                <c:pt idx="268">
                  <c:v>013L2DA</c:v>
                </c:pt>
                <c:pt idx="269">
                  <c:v>013L2UA</c:v>
                </c:pt>
                <c:pt idx="270">
                  <c:v>013L32A</c:v>
                </c:pt>
                <c:pt idx="271">
                  <c:v>013LZ0A</c:v>
                </c:pt>
                <c:pt idx="272">
                  <c:v>013LZUA</c:v>
                </c:pt>
                <c:pt idx="273">
                  <c:v>013M02A</c:v>
                </c:pt>
                <c:pt idx="274">
                  <c:v>013M0A</c:v>
                </c:pt>
                <c:pt idx="275">
                  <c:v>013M204</c:v>
                </c:pt>
                <c:pt idx="276">
                  <c:v>013M20A</c:v>
                </c:pt>
                <c:pt idx="277">
                  <c:v>013MZ0A</c:v>
                </c:pt>
                <c:pt idx="278">
                  <c:v>014721A</c:v>
                </c:pt>
                <c:pt idx="279">
                  <c:v>014C215</c:v>
                </c:pt>
                <c:pt idx="280">
                  <c:v>014C21A</c:v>
                </c:pt>
                <c:pt idx="281">
                  <c:v>014F12A</c:v>
                </c:pt>
                <c:pt idx="282">
                  <c:v>014F1A</c:v>
                </c:pt>
                <c:pt idx="283">
                  <c:v>014F21A</c:v>
                </c:pt>
                <c:pt idx="284">
                  <c:v>014FZ19</c:v>
                </c:pt>
                <c:pt idx="285">
                  <c:v>014M204</c:v>
                </c:pt>
                <c:pt idx="286">
                  <c:v>014M209</c:v>
                </c:pt>
                <c:pt idx="287">
                  <c:v>014M20A</c:v>
                </c:pt>
                <c:pt idx="288">
                  <c:v>014M20P</c:v>
                </c:pt>
                <c:pt idx="289">
                  <c:v>014M2A</c:v>
                </c:pt>
                <c:pt idx="290">
                  <c:v>014M2DA</c:v>
                </c:pt>
                <c:pt idx="291">
                  <c:v>014M30A</c:v>
                </c:pt>
                <c:pt idx="292">
                  <c:v>014MZ0A</c:v>
                </c:pt>
                <c:pt idx="293">
                  <c:v>015A20A</c:v>
                </c:pt>
                <c:pt idx="294">
                  <c:v>015B21A</c:v>
                </c:pt>
                <c:pt idx="295">
                  <c:v>015M20A</c:v>
                </c:pt>
                <c:pt idx="296">
                  <c:v>015M20D</c:v>
                </c:pt>
                <c:pt idx="297">
                  <c:v>015M21A</c:v>
                </c:pt>
                <c:pt idx="298">
                  <c:v>015M2DA</c:v>
                </c:pt>
                <c:pt idx="299">
                  <c:v>015M70A</c:v>
                </c:pt>
                <c:pt idx="300">
                  <c:v>015MZ0A</c:v>
                </c:pt>
                <c:pt idx="301">
                  <c:v>015N20A</c:v>
                </c:pt>
                <c:pt idx="302">
                  <c:v>015U20A</c:v>
                </c:pt>
                <c:pt idx="303">
                  <c:v>01620A</c:v>
                </c:pt>
                <c:pt idx="304">
                  <c:v>016420A</c:v>
                </c:pt>
                <c:pt idx="305">
                  <c:v>016821A</c:v>
                </c:pt>
                <c:pt idx="306">
                  <c:v>016A21A</c:v>
                </c:pt>
                <c:pt idx="307">
                  <c:v>016B12A</c:v>
                </c:pt>
                <c:pt idx="308">
                  <c:v>016B21A</c:v>
                </c:pt>
                <c:pt idx="309">
                  <c:v>016B2A</c:v>
                </c:pt>
                <c:pt idx="310">
                  <c:v>016BZ1A</c:v>
                </c:pt>
                <c:pt idx="311">
                  <c:v>016C219</c:v>
                </c:pt>
                <c:pt idx="312">
                  <c:v>016C21A</c:v>
                </c:pt>
                <c:pt idx="313">
                  <c:v>016CUA</c:v>
                </c:pt>
                <c:pt idx="314">
                  <c:v>016L20A</c:v>
                </c:pt>
                <c:pt idx="315">
                  <c:v>016M02A</c:v>
                </c:pt>
                <c:pt idx="316">
                  <c:v>016M0A</c:v>
                </c:pt>
                <c:pt idx="317">
                  <c:v>016M201</c:v>
                </c:pt>
                <c:pt idx="318">
                  <c:v>016M20H</c:v>
                </c:pt>
                <c:pt idx="319">
                  <c:v>016M21A</c:v>
                </c:pt>
                <c:pt idx="320">
                  <c:v>016MZ0A</c:v>
                </c:pt>
                <c:pt idx="321">
                  <c:v>016MZDA</c:v>
                </c:pt>
                <c:pt idx="322">
                  <c:v>016MZPA</c:v>
                </c:pt>
                <c:pt idx="323">
                  <c:v>01721A</c:v>
                </c:pt>
                <c:pt idx="324">
                  <c:v>017221A</c:v>
                </c:pt>
                <c:pt idx="325">
                  <c:v>017621A</c:v>
                </c:pt>
                <c:pt idx="326">
                  <c:v>017821A</c:v>
                </c:pt>
                <c:pt idx="327">
                  <c:v>017A21A</c:v>
                </c:pt>
                <c:pt idx="328">
                  <c:v>017B214</c:v>
                </c:pt>
                <c:pt idx="329">
                  <c:v>017B21A</c:v>
                </c:pt>
                <c:pt idx="330">
                  <c:v>017BZ1A</c:v>
                </c:pt>
                <c:pt idx="331">
                  <c:v>017C21A</c:v>
                </c:pt>
                <c:pt idx="332">
                  <c:v>017E21A</c:v>
                </c:pt>
                <c:pt idx="333">
                  <c:v>017EZ1A</c:v>
                </c:pt>
                <c:pt idx="334">
                  <c:v>017F21A</c:v>
                </c:pt>
                <c:pt idx="335">
                  <c:v>017M20A</c:v>
                </c:pt>
                <c:pt idx="336">
                  <c:v>017P21A</c:v>
                </c:pt>
                <c:pt idx="337">
                  <c:v>017U21A</c:v>
                </c:pt>
                <c:pt idx="338">
                  <c:v>018B218</c:v>
                </c:pt>
                <c:pt idx="339">
                  <c:v>018B21A</c:v>
                </c:pt>
                <c:pt idx="340">
                  <c:v>018B2A</c:v>
                </c:pt>
                <c:pt idx="341">
                  <c:v>019024A</c:v>
                </c:pt>
                <c:pt idx="342">
                  <c:v>01921A</c:v>
                </c:pt>
                <c:pt idx="343">
                  <c:v>019220A</c:v>
                </c:pt>
                <c:pt idx="344">
                  <c:v>019821A</c:v>
                </c:pt>
                <c:pt idx="345">
                  <c:v>019B12A</c:v>
                </c:pt>
                <c:pt idx="346">
                  <c:v>019B218</c:v>
                </c:pt>
                <c:pt idx="347">
                  <c:v>019B21A</c:v>
                </c:pt>
                <c:pt idx="348">
                  <c:v>019B2IA</c:v>
                </c:pt>
                <c:pt idx="349">
                  <c:v>019B2M</c:v>
                </c:pt>
                <c:pt idx="350">
                  <c:v>019F21A</c:v>
                </c:pt>
                <c:pt idx="351">
                  <c:v>019K20A</c:v>
                </c:pt>
                <c:pt idx="352">
                  <c:v>01F21A</c:v>
                </c:pt>
                <c:pt idx="353">
                  <c:v>01J20A</c:v>
                </c:pt>
                <c:pt idx="354">
                  <c:v>01M20A</c:v>
                </c:pt>
                <c:pt idx="355">
                  <c:v>01UB21A</c:v>
                </c:pt>
                <c:pt idx="356">
                  <c:v>01UM20A</c:v>
                </c:pt>
                <c:pt idx="357">
                  <c:v>01ZAZIA</c:v>
                </c:pt>
                <c:pt idx="358">
                  <c:v>01ZLZ0A</c:v>
                </c:pt>
                <c:pt idx="359">
                  <c:v>02&amp;A21A</c:v>
                </c:pt>
                <c:pt idx="360">
                  <c:v>02/B2/A</c:v>
                </c:pt>
                <c:pt idx="361">
                  <c:v>02021A</c:v>
                </c:pt>
                <c:pt idx="362">
                  <c:v>020821A</c:v>
                </c:pt>
                <c:pt idx="363">
                  <c:v>020A21A</c:v>
                </c:pt>
                <c:pt idx="364">
                  <c:v>020B21A</c:v>
                </c:pt>
                <c:pt idx="365">
                  <c:v>020D21A</c:v>
                </c:pt>
                <c:pt idx="366">
                  <c:v>020F21A</c:v>
                </c:pt>
                <c:pt idx="367">
                  <c:v>020F2IA</c:v>
                </c:pt>
                <c:pt idx="368">
                  <c:v>020L20A</c:v>
                </c:pt>
                <c:pt idx="369">
                  <c:v>020M20A</c:v>
                </c:pt>
                <c:pt idx="370">
                  <c:v>020R21A</c:v>
                </c:pt>
                <c:pt idx="371">
                  <c:v>020S21A</c:v>
                </c:pt>
                <c:pt idx="372">
                  <c:v>02102A</c:v>
                </c:pt>
                <c:pt idx="373">
                  <c:v>021821A</c:v>
                </c:pt>
                <c:pt idx="374">
                  <c:v>021A21A</c:v>
                </c:pt>
                <c:pt idx="375">
                  <c:v>021B12A</c:v>
                </c:pt>
                <c:pt idx="376">
                  <c:v>021B21A</c:v>
                </c:pt>
                <c:pt idx="377">
                  <c:v>021BZ1A</c:v>
                </c:pt>
                <c:pt idx="378">
                  <c:v>021C12A</c:v>
                </c:pt>
                <c:pt idx="379">
                  <c:v>021C21A</c:v>
                </c:pt>
                <c:pt idx="380">
                  <c:v>021M20A</c:v>
                </c:pt>
                <c:pt idx="381">
                  <c:v>022B21A</c:v>
                </c:pt>
                <c:pt idx="382">
                  <c:v>022C1A</c:v>
                </c:pt>
                <c:pt idx="383">
                  <c:v>022C21A</c:v>
                </c:pt>
                <c:pt idx="384">
                  <c:v>022L20A</c:v>
                </c:pt>
                <c:pt idx="385">
                  <c:v>022M02A</c:v>
                </c:pt>
                <c:pt idx="386">
                  <c:v>022M204</c:v>
                </c:pt>
                <c:pt idx="387">
                  <c:v>022M20A</c:v>
                </c:pt>
                <c:pt idx="388">
                  <c:v>022MZ0A</c:v>
                </c:pt>
                <c:pt idx="389">
                  <c:v>022N20A</c:v>
                </c:pt>
                <c:pt idx="390">
                  <c:v>022N21A</c:v>
                </c:pt>
                <c:pt idx="391">
                  <c:v>023121A</c:v>
                </c:pt>
                <c:pt idx="392">
                  <c:v>023C214</c:v>
                </c:pt>
                <c:pt idx="393">
                  <c:v>023C21A</c:v>
                </c:pt>
                <c:pt idx="394">
                  <c:v>023D21A</c:v>
                </c:pt>
                <c:pt idx="395">
                  <c:v>023L20A</c:v>
                </c:pt>
                <c:pt idx="396">
                  <c:v>023M0A</c:v>
                </c:pt>
                <c:pt idx="397">
                  <c:v>023M20A</c:v>
                </c:pt>
                <c:pt idx="398">
                  <c:v>023M30A</c:v>
                </c:pt>
                <c:pt idx="399">
                  <c:v>023MD0A</c:v>
                </c:pt>
                <c:pt idx="400">
                  <c:v>023MZ0A</c:v>
                </c:pt>
                <c:pt idx="401">
                  <c:v>023N20A</c:v>
                </c:pt>
                <c:pt idx="402">
                  <c:v>024C21A</c:v>
                </c:pt>
                <c:pt idx="403">
                  <c:v>024CZIA</c:v>
                </c:pt>
                <c:pt idx="404">
                  <c:v>024M204</c:v>
                </c:pt>
                <c:pt idx="405">
                  <c:v>024M208</c:v>
                </c:pt>
                <c:pt idx="406">
                  <c:v>024M20A</c:v>
                </c:pt>
                <c:pt idx="407">
                  <c:v>024MZ0A</c:v>
                </c:pt>
                <c:pt idx="408">
                  <c:v>025021A</c:v>
                </c:pt>
                <c:pt idx="409">
                  <c:v>025220A</c:v>
                </c:pt>
                <c:pt idx="410">
                  <c:v>025421A</c:v>
                </c:pt>
                <c:pt idx="411">
                  <c:v>025520A</c:v>
                </c:pt>
                <c:pt idx="412">
                  <c:v>025620A</c:v>
                </c:pt>
                <c:pt idx="413">
                  <c:v>025621A</c:v>
                </c:pt>
                <c:pt idx="414">
                  <c:v>025821A</c:v>
                </c:pt>
                <c:pt idx="415">
                  <c:v>025A20V</c:v>
                </c:pt>
                <c:pt idx="416">
                  <c:v>025A21A</c:v>
                </c:pt>
                <c:pt idx="417">
                  <c:v>025AZ1A</c:v>
                </c:pt>
                <c:pt idx="418">
                  <c:v>025B214</c:v>
                </c:pt>
                <c:pt idx="419">
                  <c:v>025B21A</c:v>
                </c:pt>
                <c:pt idx="420">
                  <c:v>025B21L</c:v>
                </c:pt>
                <c:pt idx="421">
                  <c:v>025BZ1A</c:v>
                </c:pt>
                <c:pt idx="422">
                  <c:v>025C21A</c:v>
                </c:pt>
                <c:pt idx="423">
                  <c:v>025CZ0A</c:v>
                </c:pt>
                <c:pt idx="424">
                  <c:v>025CZ1A</c:v>
                </c:pt>
                <c:pt idx="425">
                  <c:v>025D21A</c:v>
                </c:pt>
                <c:pt idx="426">
                  <c:v>025J208</c:v>
                </c:pt>
                <c:pt idx="427">
                  <c:v>025J20A</c:v>
                </c:pt>
                <c:pt idx="428">
                  <c:v>025J2A</c:v>
                </c:pt>
                <c:pt idx="429">
                  <c:v>025J2U4</c:v>
                </c:pt>
                <c:pt idx="430">
                  <c:v>025JZ0A</c:v>
                </c:pt>
                <c:pt idx="431">
                  <c:v>025L02A</c:v>
                </c:pt>
                <c:pt idx="432">
                  <c:v>025L28A</c:v>
                </c:pt>
                <c:pt idx="433">
                  <c:v>025LE0A</c:v>
                </c:pt>
                <c:pt idx="434">
                  <c:v>025LZ0A</c:v>
                </c:pt>
                <c:pt idx="435">
                  <c:v>025U20A</c:v>
                </c:pt>
                <c:pt idx="436">
                  <c:v>026620A</c:v>
                </c:pt>
                <c:pt idx="437">
                  <c:v>026621A</c:v>
                </c:pt>
                <c:pt idx="438">
                  <c:v>026821A</c:v>
                </c:pt>
                <c:pt idx="439">
                  <c:v>026A01A</c:v>
                </c:pt>
                <c:pt idx="440">
                  <c:v>026A219</c:v>
                </c:pt>
                <c:pt idx="441">
                  <c:v>026A21A</c:v>
                </c:pt>
                <c:pt idx="442">
                  <c:v>026AZ1A</c:v>
                </c:pt>
                <c:pt idx="443">
                  <c:v>026AZIA</c:v>
                </c:pt>
                <c:pt idx="444">
                  <c:v>026B1A</c:v>
                </c:pt>
                <c:pt idx="445">
                  <c:v>026B21A</c:v>
                </c:pt>
                <c:pt idx="446">
                  <c:v>026C1A</c:v>
                </c:pt>
                <c:pt idx="447">
                  <c:v>026C214</c:v>
                </c:pt>
                <c:pt idx="448">
                  <c:v>026C21A</c:v>
                </c:pt>
                <c:pt idx="449">
                  <c:v>026CZIA</c:v>
                </c:pt>
                <c:pt idx="450">
                  <c:v>026D21A</c:v>
                </c:pt>
                <c:pt idx="451">
                  <c:v>026L204</c:v>
                </c:pt>
                <c:pt idx="452">
                  <c:v>026L20A</c:v>
                </c:pt>
                <c:pt idx="453">
                  <c:v>026LZ0A</c:v>
                </c:pt>
                <c:pt idx="454">
                  <c:v>026M20A</c:v>
                </c:pt>
                <c:pt idx="455">
                  <c:v>026S21A</c:v>
                </c:pt>
                <c:pt idx="456">
                  <c:v>026V12A</c:v>
                </c:pt>
                <c:pt idx="457">
                  <c:v>027021A</c:v>
                </c:pt>
                <c:pt idx="458">
                  <c:v>027120A</c:v>
                </c:pt>
                <c:pt idx="459">
                  <c:v>027620A</c:v>
                </c:pt>
                <c:pt idx="460">
                  <c:v>027821A</c:v>
                </c:pt>
                <c:pt idx="461">
                  <c:v>027A21A</c:v>
                </c:pt>
                <c:pt idx="462">
                  <c:v>027A21B</c:v>
                </c:pt>
                <c:pt idx="463">
                  <c:v>027A71A</c:v>
                </c:pt>
                <c:pt idx="464">
                  <c:v>027AUA</c:v>
                </c:pt>
                <c:pt idx="465">
                  <c:v>027AZIA</c:v>
                </c:pt>
                <c:pt idx="466">
                  <c:v>027B12A</c:v>
                </c:pt>
                <c:pt idx="467">
                  <c:v>027B21A</c:v>
                </c:pt>
                <c:pt idx="468">
                  <c:v>027B22A</c:v>
                </c:pt>
                <c:pt idx="469">
                  <c:v>027BZ1A</c:v>
                </c:pt>
                <c:pt idx="470">
                  <c:v>027C21A</c:v>
                </c:pt>
                <c:pt idx="471">
                  <c:v>027C264</c:v>
                </c:pt>
                <c:pt idx="472">
                  <c:v>027CZ1A</c:v>
                </c:pt>
                <c:pt idx="473">
                  <c:v>027D21A</c:v>
                </c:pt>
                <c:pt idx="474">
                  <c:v>027E21A</c:v>
                </c:pt>
                <c:pt idx="475">
                  <c:v>027K20A</c:v>
                </c:pt>
                <c:pt idx="476">
                  <c:v>027L208</c:v>
                </c:pt>
                <c:pt idx="477">
                  <c:v>027L20A</c:v>
                </c:pt>
                <c:pt idx="478">
                  <c:v>027LZ0A</c:v>
                </c:pt>
                <c:pt idx="479">
                  <c:v>028120A</c:v>
                </c:pt>
                <c:pt idx="480">
                  <c:v>028220A</c:v>
                </c:pt>
                <c:pt idx="481">
                  <c:v>028620A</c:v>
                </c:pt>
                <c:pt idx="482">
                  <c:v>028821A</c:v>
                </c:pt>
                <c:pt idx="483">
                  <c:v>028921A</c:v>
                </c:pt>
                <c:pt idx="484">
                  <c:v>028A21A</c:v>
                </c:pt>
                <c:pt idx="485">
                  <c:v>028A27A</c:v>
                </c:pt>
                <c:pt idx="486">
                  <c:v>028AZ1A</c:v>
                </c:pt>
                <c:pt idx="487">
                  <c:v>028AZIA</c:v>
                </c:pt>
                <c:pt idx="488">
                  <c:v>028BQ1A</c:v>
                </c:pt>
                <c:pt idx="489">
                  <c:v>028I20A</c:v>
                </c:pt>
                <c:pt idx="490">
                  <c:v>028K20A</c:v>
                </c:pt>
                <c:pt idx="491">
                  <c:v>028L0A</c:v>
                </c:pt>
                <c:pt idx="492">
                  <c:v>028L20A</c:v>
                </c:pt>
                <c:pt idx="493">
                  <c:v>028L26A</c:v>
                </c:pt>
                <c:pt idx="494">
                  <c:v>028L70A</c:v>
                </c:pt>
                <c:pt idx="495">
                  <c:v>028LZ0A</c:v>
                </c:pt>
                <c:pt idx="496">
                  <c:v>028M20A</c:v>
                </c:pt>
                <c:pt idx="497">
                  <c:v>029120A</c:v>
                </c:pt>
                <c:pt idx="498">
                  <c:v>02921A</c:v>
                </c:pt>
                <c:pt idx="499">
                  <c:v>029520A</c:v>
                </c:pt>
                <c:pt idx="500">
                  <c:v>029620A</c:v>
                </c:pt>
                <c:pt idx="501">
                  <c:v>029A212</c:v>
                </c:pt>
                <c:pt idx="502">
                  <c:v>029A21A</c:v>
                </c:pt>
                <c:pt idx="503">
                  <c:v>029A21P</c:v>
                </c:pt>
                <c:pt idx="504">
                  <c:v>029AZ1A</c:v>
                </c:pt>
                <c:pt idx="505">
                  <c:v>029AZIA</c:v>
                </c:pt>
                <c:pt idx="506">
                  <c:v>029C20A</c:v>
                </c:pt>
                <c:pt idx="507">
                  <c:v>029I20A</c:v>
                </c:pt>
                <c:pt idx="508">
                  <c:v>029K20A</c:v>
                </c:pt>
                <c:pt idx="509">
                  <c:v>029L20A</c:v>
                </c:pt>
                <c:pt idx="510">
                  <c:v>029L24A</c:v>
                </c:pt>
                <c:pt idx="511">
                  <c:v>029L2A</c:v>
                </c:pt>
                <c:pt idx="512">
                  <c:v>029L2CA</c:v>
                </c:pt>
                <c:pt idx="513">
                  <c:v>029L2VA</c:v>
                </c:pt>
                <c:pt idx="514">
                  <c:v>029LZ0A</c:v>
                </c:pt>
                <c:pt idx="515">
                  <c:v>02BA21A</c:v>
                </c:pt>
                <c:pt idx="516">
                  <c:v>02CB21A</c:v>
                </c:pt>
                <c:pt idx="517">
                  <c:v>02GL20A</c:v>
                </c:pt>
                <c:pt idx="518">
                  <c:v>02K20A</c:v>
                </c:pt>
                <c:pt idx="519">
                  <c:v>02K21A</c:v>
                </c:pt>
                <c:pt idx="520">
                  <c:v>02L20A</c:v>
                </c:pt>
                <c:pt idx="521">
                  <c:v>02M20A</c:v>
                </c:pt>
                <c:pt idx="522">
                  <c:v>02SB21A</c:v>
                </c:pt>
                <c:pt idx="523">
                  <c:v>02SL20A</c:v>
                </c:pt>
                <c:pt idx="524">
                  <c:v>02UC21A</c:v>
                </c:pt>
                <c:pt idx="525">
                  <c:v>02YM20A</c:v>
                </c:pt>
                <c:pt idx="526">
                  <c:v>02ZM20A</c:v>
                </c:pt>
                <c:pt idx="527">
                  <c:v>03/620A</c:v>
                </c:pt>
                <c:pt idx="528">
                  <c:v>030020A</c:v>
                </c:pt>
                <c:pt idx="529">
                  <c:v>030120A</c:v>
                </c:pt>
                <c:pt idx="530">
                  <c:v>030A1A</c:v>
                </c:pt>
                <c:pt idx="531">
                  <c:v>030A21A</c:v>
                </c:pt>
                <c:pt idx="532">
                  <c:v>030AZ1A</c:v>
                </c:pt>
                <c:pt idx="533">
                  <c:v>030B21A</c:v>
                </c:pt>
                <c:pt idx="534">
                  <c:v>030BZIA</c:v>
                </c:pt>
                <c:pt idx="535">
                  <c:v>030C20A</c:v>
                </c:pt>
                <c:pt idx="536">
                  <c:v>030K20A</c:v>
                </c:pt>
                <c:pt idx="537">
                  <c:v>030L201</c:v>
                </c:pt>
                <c:pt idx="538">
                  <c:v>030L29A</c:v>
                </c:pt>
                <c:pt idx="539">
                  <c:v>030L2A</c:v>
                </c:pt>
                <c:pt idx="540">
                  <c:v>030LZ0A</c:v>
                </c:pt>
                <c:pt idx="541">
                  <c:v>030M204</c:v>
                </c:pt>
                <c:pt idx="542">
                  <c:v>030M208</c:v>
                </c:pt>
                <c:pt idx="543">
                  <c:v>030M20A</c:v>
                </c:pt>
                <c:pt idx="544">
                  <c:v>030M21A</c:v>
                </c:pt>
                <c:pt idx="545">
                  <c:v>030M2A</c:v>
                </c:pt>
                <c:pt idx="546">
                  <c:v>030M2UA</c:v>
                </c:pt>
                <c:pt idx="547">
                  <c:v>030MZ0A</c:v>
                </c:pt>
                <c:pt idx="548">
                  <c:v>030U21B</c:v>
                </c:pt>
                <c:pt idx="549">
                  <c:v>0311L0A</c:v>
                </c:pt>
                <c:pt idx="550">
                  <c:v>031620A</c:v>
                </c:pt>
                <c:pt idx="551">
                  <c:v>031660A</c:v>
                </c:pt>
                <c:pt idx="552">
                  <c:v>031821A</c:v>
                </c:pt>
                <c:pt idx="553">
                  <c:v>031A214</c:v>
                </c:pt>
                <c:pt idx="554">
                  <c:v>031A21A</c:v>
                </c:pt>
                <c:pt idx="555">
                  <c:v>031A21B</c:v>
                </c:pt>
                <c:pt idx="556">
                  <c:v>031A22A</c:v>
                </c:pt>
                <c:pt idx="557">
                  <c:v>031AZ1A</c:v>
                </c:pt>
                <c:pt idx="558">
                  <c:v>031B21A</c:v>
                </c:pt>
                <c:pt idx="559">
                  <c:v>031B71A</c:v>
                </c:pt>
                <c:pt idx="560">
                  <c:v>031BV1A</c:v>
                </c:pt>
                <c:pt idx="561">
                  <c:v>031BZIA</c:v>
                </c:pt>
                <c:pt idx="562">
                  <c:v>031C20A</c:v>
                </c:pt>
                <c:pt idx="563">
                  <c:v>031C2JA</c:v>
                </c:pt>
                <c:pt idx="564">
                  <c:v>031H21A</c:v>
                </c:pt>
                <c:pt idx="565">
                  <c:v>031I20A</c:v>
                </c:pt>
                <c:pt idx="566">
                  <c:v>031K20A</c:v>
                </c:pt>
                <c:pt idx="567">
                  <c:v>031L0A</c:v>
                </c:pt>
                <c:pt idx="568">
                  <c:v>031L204</c:v>
                </c:pt>
                <c:pt idx="569">
                  <c:v>031L20A</c:v>
                </c:pt>
                <c:pt idx="570">
                  <c:v>031LQ0A</c:v>
                </c:pt>
                <c:pt idx="571">
                  <c:v>031LZ0A</c:v>
                </c:pt>
                <c:pt idx="572">
                  <c:v>031LZQA</c:v>
                </c:pt>
                <c:pt idx="573">
                  <c:v>031M02A</c:v>
                </c:pt>
                <c:pt idx="574">
                  <c:v>031M204</c:v>
                </c:pt>
                <c:pt idx="575">
                  <c:v>031M20A</c:v>
                </c:pt>
                <c:pt idx="576">
                  <c:v>031M20K</c:v>
                </c:pt>
                <c:pt idx="577">
                  <c:v>031M2A</c:v>
                </c:pt>
                <c:pt idx="578">
                  <c:v>031MZ0</c:v>
                </c:pt>
                <c:pt idx="579">
                  <c:v>031MZ0A</c:v>
                </c:pt>
                <c:pt idx="580">
                  <c:v>032020A</c:v>
                </c:pt>
                <c:pt idx="581">
                  <c:v>032120A</c:v>
                </c:pt>
                <c:pt idx="582">
                  <c:v>032220A</c:v>
                </c:pt>
                <c:pt idx="583">
                  <c:v>032720A</c:v>
                </c:pt>
                <c:pt idx="584">
                  <c:v>03272TA</c:v>
                </c:pt>
                <c:pt idx="585">
                  <c:v>032A21A</c:v>
                </c:pt>
                <c:pt idx="586">
                  <c:v>032B12A</c:v>
                </c:pt>
                <c:pt idx="587">
                  <c:v>032B21A</c:v>
                </c:pt>
                <c:pt idx="588">
                  <c:v>032BZ1A</c:v>
                </c:pt>
                <c:pt idx="589">
                  <c:v>032F214</c:v>
                </c:pt>
                <c:pt idx="590">
                  <c:v>032F21A</c:v>
                </c:pt>
                <c:pt idx="591">
                  <c:v>032F21D</c:v>
                </c:pt>
                <c:pt idx="592">
                  <c:v>032H201</c:v>
                </c:pt>
                <c:pt idx="593">
                  <c:v>032H20A</c:v>
                </c:pt>
                <c:pt idx="594">
                  <c:v>032L20A</c:v>
                </c:pt>
                <c:pt idx="595">
                  <c:v>032LZ0A</c:v>
                </c:pt>
                <c:pt idx="596">
                  <c:v>032M209</c:v>
                </c:pt>
                <c:pt idx="597">
                  <c:v>032M20A</c:v>
                </c:pt>
                <c:pt idx="598">
                  <c:v>032M2DA</c:v>
                </c:pt>
                <c:pt idx="599">
                  <c:v>032MZ0A</c:v>
                </c:pt>
                <c:pt idx="600">
                  <c:v>032V20A</c:v>
                </c:pt>
                <c:pt idx="601">
                  <c:v>033821A</c:v>
                </c:pt>
                <c:pt idx="602">
                  <c:v>033B21A</c:v>
                </c:pt>
                <c:pt idx="603">
                  <c:v>033C12A</c:v>
                </c:pt>
                <c:pt idx="604">
                  <c:v>033C1A</c:v>
                </c:pt>
                <c:pt idx="605">
                  <c:v>033C21A</c:v>
                </c:pt>
                <c:pt idx="606">
                  <c:v>033F214</c:v>
                </c:pt>
                <c:pt idx="607">
                  <c:v>033F21A</c:v>
                </c:pt>
                <c:pt idx="608">
                  <c:v>033M21A</c:v>
                </c:pt>
                <c:pt idx="609">
                  <c:v>034C21A</c:v>
                </c:pt>
                <c:pt idx="610">
                  <c:v>034CZIA</c:v>
                </c:pt>
                <c:pt idx="611">
                  <c:v>034F21A</c:v>
                </c:pt>
                <c:pt idx="612">
                  <c:v>034L204</c:v>
                </c:pt>
                <c:pt idx="613">
                  <c:v>035C21A</c:v>
                </c:pt>
                <c:pt idx="614">
                  <c:v>035C27A</c:v>
                </c:pt>
                <c:pt idx="615">
                  <c:v>035C2IA</c:v>
                </c:pt>
                <c:pt idx="616">
                  <c:v>03621A</c:v>
                </c:pt>
                <c:pt idx="617">
                  <c:v>036621A</c:v>
                </c:pt>
                <c:pt idx="618">
                  <c:v>036821A</c:v>
                </c:pt>
                <c:pt idx="619">
                  <c:v>036822A</c:v>
                </c:pt>
                <c:pt idx="620">
                  <c:v>036A21A</c:v>
                </c:pt>
                <c:pt idx="621">
                  <c:v>036A2H</c:v>
                </c:pt>
                <c:pt idx="622">
                  <c:v>036AZ1A</c:v>
                </c:pt>
                <c:pt idx="623">
                  <c:v>036B218</c:v>
                </c:pt>
                <c:pt idx="624">
                  <c:v>036B21A</c:v>
                </c:pt>
                <c:pt idx="625">
                  <c:v>036BRIA</c:v>
                </c:pt>
                <c:pt idx="626">
                  <c:v>036BZ1A</c:v>
                </c:pt>
                <c:pt idx="627">
                  <c:v>036C01A</c:v>
                </c:pt>
                <c:pt idx="628">
                  <c:v>036C21A</c:v>
                </c:pt>
                <c:pt idx="629">
                  <c:v>036CZ1A</c:v>
                </c:pt>
                <c:pt idx="630">
                  <c:v>036V21A</c:v>
                </c:pt>
                <c:pt idx="631">
                  <c:v>03721A</c:v>
                </c:pt>
                <c:pt idx="632">
                  <c:v>037421B</c:v>
                </c:pt>
                <c:pt idx="633">
                  <c:v>037520A</c:v>
                </c:pt>
                <c:pt idx="634">
                  <c:v>037821A</c:v>
                </c:pt>
                <c:pt idx="635">
                  <c:v>037A07B</c:v>
                </c:pt>
                <c:pt idx="636">
                  <c:v>037A213</c:v>
                </c:pt>
                <c:pt idx="637">
                  <c:v>037A218</c:v>
                </c:pt>
                <c:pt idx="638">
                  <c:v>037A21B</c:v>
                </c:pt>
                <c:pt idx="639">
                  <c:v>037AZ1B</c:v>
                </c:pt>
                <c:pt idx="640">
                  <c:v>037B12A</c:v>
                </c:pt>
                <c:pt idx="641">
                  <c:v>037B21A</c:v>
                </c:pt>
                <c:pt idx="642">
                  <c:v>037BU1A</c:v>
                </c:pt>
                <c:pt idx="643">
                  <c:v>037C20A</c:v>
                </c:pt>
                <c:pt idx="644">
                  <c:v>037C218</c:v>
                </c:pt>
                <c:pt idx="645">
                  <c:v>037C21A</c:v>
                </c:pt>
                <c:pt idx="646">
                  <c:v>037F21A</c:v>
                </c:pt>
                <c:pt idx="647">
                  <c:v>037F71A</c:v>
                </c:pt>
                <c:pt idx="648">
                  <c:v>037K204</c:v>
                </c:pt>
                <c:pt idx="649">
                  <c:v>037K209</c:v>
                </c:pt>
                <c:pt idx="650">
                  <c:v>037K20A</c:v>
                </c:pt>
                <c:pt idx="651">
                  <c:v>037K2A</c:v>
                </c:pt>
                <c:pt idx="652">
                  <c:v>037KZ0A</c:v>
                </c:pt>
                <c:pt idx="653">
                  <c:v>037L20A</c:v>
                </c:pt>
                <c:pt idx="654">
                  <c:v>037R20A</c:v>
                </c:pt>
                <c:pt idx="655">
                  <c:v>038121A</c:v>
                </c:pt>
                <c:pt idx="656">
                  <c:v>0382A1A</c:v>
                </c:pt>
                <c:pt idx="657">
                  <c:v>038821A</c:v>
                </c:pt>
                <c:pt idx="658">
                  <c:v>038A21A</c:v>
                </c:pt>
                <c:pt idx="659">
                  <c:v>038AZIA</c:v>
                </c:pt>
                <c:pt idx="660">
                  <c:v>038B21A</c:v>
                </c:pt>
                <c:pt idx="661">
                  <c:v>038BHA</c:v>
                </c:pt>
                <c:pt idx="662">
                  <c:v>038C21A</c:v>
                </c:pt>
                <c:pt idx="663">
                  <c:v>038CZ1A</c:v>
                </c:pt>
                <c:pt idx="664">
                  <c:v>038K208</c:v>
                </c:pt>
                <c:pt idx="665">
                  <c:v>038K20A</c:v>
                </c:pt>
                <c:pt idx="666">
                  <c:v>038KWA</c:v>
                </c:pt>
                <c:pt idx="667">
                  <c:v>038KZ0A</c:v>
                </c:pt>
                <c:pt idx="668">
                  <c:v>039321A</c:v>
                </c:pt>
                <c:pt idx="669">
                  <c:v>039821A</c:v>
                </c:pt>
                <c:pt idx="670">
                  <c:v>039A20A</c:v>
                </c:pt>
                <c:pt idx="671">
                  <c:v>039A21A</c:v>
                </c:pt>
                <c:pt idx="672">
                  <c:v>039AZ1A</c:v>
                </c:pt>
                <c:pt idx="673">
                  <c:v>039AZIA</c:v>
                </c:pt>
                <c:pt idx="674">
                  <c:v>039B12A</c:v>
                </c:pt>
                <c:pt idx="675">
                  <c:v>039B21A</c:v>
                </c:pt>
                <c:pt idx="676">
                  <c:v>039C21A</c:v>
                </c:pt>
                <c:pt idx="677">
                  <c:v>039CZ1A</c:v>
                </c:pt>
                <c:pt idx="678">
                  <c:v>039D21A</c:v>
                </c:pt>
                <c:pt idx="679">
                  <c:v>039F21A</c:v>
                </c:pt>
                <c:pt idx="680">
                  <c:v>039H21A</c:v>
                </c:pt>
                <c:pt idx="681">
                  <c:v>039K0A</c:v>
                </c:pt>
                <c:pt idx="682">
                  <c:v>039K208</c:v>
                </c:pt>
                <c:pt idx="683">
                  <c:v>039K209</c:v>
                </c:pt>
                <c:pt idx="684">
                  <c:v>039K20A</c:v>
                </c:pt>
                <c:pt idx="685">
                  <c:v>039KZ0A</c:v>
                </c:pt>
                <c:pt idx="686">
                  <c:v>039L20A</c:v>
                </c:pt>
                <c:pt idx="687">
                  <c:v>039M20A</c:v>
                </c:pt>
                <c:pt idx="688">
                  <c:v>039R20A</c:v>
                </c:pt>
                <c:pt idx="689">
                  <c:v>03DN20A</c:v>
                </c:pt>
                <c:pt idx="690">
                  <c:v>03EB21A</c:v>
                </c:pt>
                <c:pt idx="691">
                  <c:v>03H20A</c:v>
                </c:pt>
                <c:pt idx="692">
                  <c:v>03IAZIA</c:v>
                </c:pt>
                <c:pt idx="693">
                  <c:v>03IL20A</c:v>
                </c:pt>
                <c:pt idx="694">
                  <c:v>03IM20A</c:v>
                </c:pt>
                <c:pt idx="695">
                  <c:v>03K20A</c:v>
                </c:pt>
                <c:pt idx="696">
                  <c:v>03L20A</c:v>
                </c:pt>
                <c:pt idx="697">
                  <c:v>03M20A</c:v>
                </c:pt>
                <c:pt idx="698">
                  <c:v>03PK28A</c:v>
                </c:pt>
                <c:pt idx="699">
                  <c:v>03ZC20A</c:v>
                </c:pt>
                <c:pt idx="700">
                  <c:v>03ZM20A</c:v>
                </c:pt>
                <c:pt idx="701">
                  <c:v>040821A</c:v>
                </c:pt>
                <c:pt idx="702">
                  <c:v>040A21A</c:v>
                </c:pt>
                <c:pt idx="703">
                  <c:v>040AZ1A</c:v>
                </c:pt>
                <c:pt idx="704">
                  <c:v>040B214</c:v>
                </c:pt>
                <c:pt idx="705">
                  <c:v>040B21A</c:v>
                </c:pt>
                <c:pt idx="706">
                  <c:v>040C12A</c:v>
                </c:pt>
                <c:pt idx="707">
                  <c:v>040C21A</c:v>
                </c:pt>
                <c:pt idx="708">
                  <c:v>040CZ1A</c:v>
                </c:pt>
                <c:pt idx="709">
                  <c:v>040CZ1H</c:v>
                </c:pt>
                <c:pt idx="710">
                  <c:v>040D21A</c:v>
                </c:pt>
                <c:pt idx="711">
                  <c:v>040H21A</c:v>
                </c:pt>
                <c:pt idx="712">
                  <c:v>040M20A</c:v>
                </c:pt>
                <c:pt idx="713">
                  <c:v>041021A</c:v>
                </c:pt>
                <c:pt idx="714">
                  <c:v>041120A</c:v>
                </c:pt>
                <c:pt idx="715">
                  <c:v>04120A</c:v>
                </c:pt>
                <c:pt idx="716">
                  <c:v>041220A</c:v>
                </c:pt>
                <c:pt idx="717">
                  <c:v>041270A</c:v>
                </c:pt>
                <c:pt idx="718">
                  <c:v>0412L0A</c:v>
                </c:pt>
                <c:pt idx="719">
                  <c:v>041321A</c:v>
                </c:pt>
                <c:pt idx="720">
                  <c:v>041521A</c:v>
                </c:pt>
                <c:pt idx="721">
                  <c:v>041821A</c:v>
                </c:pt>
                <c:pt idx="722">
                  <c:v>041B21A</c:v>
                </c:pt>
                <c:pt idx="723">
                  <c:v>041B2M</c:v>
                </c:pt>
                <c:pt idx="724">
                  <c:v>041C21A</c:v>
                </c:pt>
                <c:pt idx="725">
                  <c:v>041CZ1A</c:v>
                </c:pt>
                <c:pt idx="726">
                  <c:v>041D21A</c:v>
                </c:pt>
                <c:pt idx="727">
                  <c:v>041L201</c:v>
                </c:pt>
                <c:pt idx="728">
                  <c:v>041L208</c:v>
                </c:pt>
                <c:pt idx="729">
                  <c:v>041L20A</c:v>
                </c:pt>
                <c:pt idx="730">
                  <c:v>041L21A</c:v>
                </c:pt>
                <c:pt idx="731">
                  <c:v>041L2A</c:v>
                </c:pt>
                <c:pt idx="732">
                  <c:v>041LAUA</c:v>
                </c:pt>
                <c:pt idx="733">
                  <c:v>041LZ0A</c:v>
                </c:pt>
                <c:pt idx="734">
                  <c:v>041M20A</c:v>
                </c:pt>
                <c:pt idx="735">
                  <c:v>041MZ0A</c:v>
                </c:pt>
                <c:pt idx="736">
                  <c:v>042120A</c:v>
                </c:pt>
                <c:pt idx="737">
                  <c:v>042220A</c:v>
                </c:pt>
                <c:pt idx="738">
                  <c:v>042620A</c:v>
                </c:pt>
                <c:pt idx="739">
                  <c:v>042A21A</c:v>
                </c:pt>
                <c:pt idx="740">
                  <c:v>042B12A</c:v>
                </c:pt>
                <c:pt idx="741">
                  <c:v>042B21A</c:v>
                </c:pt>
                <c:pt idx="742">
                  <c:v>042B21H</c:v>
                </c:pt>
                <c:pt idx="743">
                  <c:v>042C20A</c:v>
                </c:pt>
                <c:pt idx="744">
                  <c:v>042J20A</c:v>
                </c:pt>
                <c:pt idx="745">
                  <c:v>042L204</c:v>
                </c:pt>
                <c:pt idx="746">
                  <c:v>042L208</c:v>
                </c:pt>
                <c:pt idx="747">
                  <c:v>042L20A</c:v>
                </c:pt>
                <c:pt idx="748">
                  <c:v>042L2A</c:v>
                </c:pt>
                <c:pt idx="749">
                  <c:v>043021A</c:v>
                </c:pt>
                <c:pt idx="750">
                  <c:v>043121A</c:v>
                </c:pt>
                <c:pt idx="751">
                  <c:v>043220A</c:v>
                </c:pt>
                <c:pt idx="752">
                  <c:v>043620A</c:v>
                </c:pt>
                <c:pt idx="753">
                  <c:v>043821A</c:v>
                </c:pt>
                <c:pt idx="754">
                  <c:v>043A21A</c:v>
                </c:pt>
                <c:pt idx="755">
                  <c:v>043B20A</c:v>
                </c:pt>
                <c:pt idx="756">
                  <c:v>043B21A</c:v>
                </c:pt>
                <c:pt idx="757">
                  <c:v>043B247</c:v>
                </c:pt>
                <c:pt idx="758">
                  <c:v>043B31A</c:v>
                </c:pt>
                <c:pt idx="759">
                  <c:v>043BZIA</c:v>
                </c:pt>
                <c:pt idx="760">
                  <c:v>043C20A</c:v>
                </c:pt>
                <c:pt idx="761">
                  <c:v>043L20A</c:v>
                </c:pt>
                <c:pt idx="762">
                  <c:v>043LZ0A</c:v>
                </c:pt>
                <c:pt idx="763">
                  <c:v>04421A</c:v>
                </c:pt>
                <c:pt idx="764">
                  <c:v>044821A</c:v>
                </c:pt>
                <c:pt idx="765">
                  <c:v>044921A</c:v>
                </c:pt>
                <c:pt idx="766">
                  <c:v>044A21A</c:v>
                </c:pt>
                <c:pt idx="767">
                  <c:v>044A27A</c:v>
                </c:pt>
                <c:pt idx="768">
                  <c:v>044AZ1A</c:v>
                </c:pt>
                <c:pt idx="769">
                  <c:v>044B214</c:v>
                </c:pt>
                <c:pt idx="770">
                  <c:v>044B21A</c:v>
                </c:pt>
                <c:pt idx="771">
                  <c:v>044B21H</c:v>
                </c:pt>
                <c:pt idx="772">
                  <c:v>044B2IA</c:v>
                </c:pt>
                <c:pt idx="773">
                  <c:v>044BS1A</c:v>
                </c:pt>
                <c:pt idx="774">
                  <c:v>044BZ1A</c:v>
                </c:pt>
                <c:pt idx="775">
                  <c:v>044H21A</c:v>
                </c:pt>
                <c:pt idx="776">
                  <c:v>044M21A</c:v>
                </c:pt>
                <c:pt idx="777">
                  <c:v>04521A</c:v>
                </c:pt>
                <c:pt idx="778">
                  <c:v>045421A</c:v>
                </c:pt>
                <c:pt idx="779">
                  <c:v>045821A</c:v>
                </c:pt>
                <c:pt idx="780">
                  <c:v>045A214</c:v>
                </c:pt>
                <c:pt idx="781">
                  <c:v>045A219</c:v>
                </c:pt>
                <c:pt idx="782">
                  <c:v>045A21A</c:v>
                </c:pt>
                <c:pt idx="783">
                  <c:v>045A21H</c:v>
                </c:pt>
                <c:pt idx="784">
                  <c:v>045AHA</c:v>
                </c:pt>
                <c:pt idx="785">
                  <c:v>045AZ1A</c:v>
                </c:pt>
                <c:pt idx="786">
                  <c:v>045AZIA</c:v>
                </c:pt>
                <c:pt idx="787">
                  <c:v>045B12A</c:v>
                </c:pt>
                <c:pt idx="788">
                  <c:v>045B21A</c:v>
                </c:pt>
                <c:pt idx="789">
                  <c:v>045C21A</c:v>
                </c:pt>
                <c:pt idx="790">
                  <c:v>04621A</c:v>
                </c:pt>
                <c:pt idx="791">
                  <c:v>04642IA</c:v>
                </c:pt>
                <c:pt idx="792">
                  <c:v>04671A</c:v>
                </c:pt>
                <c:pt idx="793">
                  <c:v>046821A</c:v>
                </c:pt>
                <c:pt idx="794">
                  <c:v>046A21A</c:v>
                </c:pt>
                <c:pt idx="795">
                  <c:v>046AZ1A</c:v>
                </c:pt>
                <c:pt idx="796">
                  <c:v>046AZIA</c:v>
                </c:pt>
                <c:pt idx="797">
                  <c:v>046B21A</c:v>
                </c:pt>
                <c:pt idx="798">
                  <c:v>046B2A</c:v>
                </c:pt>
                <c:pt idx="799">
                  <c:v>046C21A</c:v>
                </c:pt>
                <c:pt idx="800">
                  <c:v>04721A</c:v>
                </c:pt>
                <c:pt idx="801">
                  <c:v>0472A1A</c:v>
                </c:pt>
                <c:pt idx="802">
                  <c:v>047821A</c:v>
                </c:pt>
                <c:pt idx="803">
                  <c:v>047A21A</c:v>
                </c:pt>
                <c:pt idx="804">
                  <c:v>047AUA</c:v>
                </c:pt>
                <c:pt idx="805">
                  <c:v>047AZ1A</c:v>
                </c:pt>
                <c:pt idx="806">
                  <c:v>047AZIA</c:v>
                </c:pt>
                <c:pt idx="807">
                  <c:v>047B21A</c:v>
                </c:pt>
                <c:pt idx="808">
                  <c:v>047BZIA</c:v>
                </c:pt>
                <c:pt idx="809">
                  <c:v>047C214</c:v>
                </c:pt>
                <c:pt idx="810">
                  <c:v>047C21A</c:v>
                </c:pt>
                <c:pt idx="811">
                  <c:v>047G21A</c:v>
                </c:pt>
                <c:pt idx="812">
                  <c:v>04821A</c:v>
                </c:pt>
                <c:pt idx="813">
                  <c:v>048321A</c:v>
                </c:pt>
                <c:pt idx="814">
                  <c:v>048421A</c:v>
                </c:pt>
                <c:pt idx="815">
                  <c:v>048821A</c:v>
                </c:pt>
                <c:pt idx="816">
                  <c:v>048A218</c:v>
                </c:pt>
                <c:pt idx="817">
                  <c:v>048A21A</c:v>
                </c:pt>
                <c:pt idx="818">
                  <c:v>048AZ1A</c:v>
                </c:pt>
                <c:pt idx="819">
                  <c:v>048B21A</c:v>
                </c:pt>
                <c:pt idx="820">
                  <c:v>048B2IA</c:v>
                </c:pt>
                <c:pt idx="821">
                  <c:v>048C21A</c:v>
                </c:pt>
                <c:pt idx="822">
                  <c:v>048D21A</c:v>
                </c:pt>
                <c:pt idx="823">
                  <c:v>048F21A</c:v>
                </c:pt>
                <c:pt idx="824">
                  <c:v>049B214</c:v>
                </c:pt>
                <c:pt idx="825">
                  <c:v>049C1A</c:v>
                </c:pt>
                <c:pt idx="826">
                  <c:v>049C21A</c:v>
                </c:pt>
                <c:pt idx="827">
                  <c:v>049C2LA</c:v>
                </c:pt>
                <c:pt idx="828">
                  <c:v>049CZIA</c:v>
                </c:pt>
                <c:pt idx="829">
                  <c:v>049E21A</c:v>
                </c:pt>
                <c:pt idx="830">
                  <c:v>049G21A</c:v>
                </c:pt>
                <c:pt idx="831">
                  <c:v>04B211A</c:v>
                </c:pt>
                <c:pt idx="832">
                  <c:v>04BA21A</c:v>
                </c:pt>
                <c:pt idx="833">
                  <c:v>04DC21A</c:v>
                </c:pt>
                <c:pt idx="834">
                  <c:v>04HA21A</c:v>
                </c:pt>
                <c:pt idx="835">
                  <c:v>04IL20A</c:v>
                </c:pt>
                <c:pt idx="836">
                  <c:v>04L20A</c:v>
                </c:pt>
                <c:pt idx="837">
                  <c:v>04SC21A</c:v>
                </c:pt>
                <c:pt idx="838">
                  <c:v>04TAZ1A</c:v>
                </c:pt>
                <c:pt idx="839">
                  <c:v>050621A</c:v>
                </c:pt>
                <c:pt idx="840">
                  <c:v>050C218</c:v>
                </c:pt>
                <c:pt idx="841">
                  <c:v>050C21A</c:v>
                </c:pt>
                <c:pt idx="842">
                  <c:v>050CZ1A</c:v>
                </c:pt>
                <c:pt idx="843">
                  <c:v>050E21A</c:v>
                </c:pt>
                <c:pt idx="844">
                  <c:v>050EZ1A</c:v>
                </c:pt>
                <c:pt idx="845">
                  <c:v>051C21A</c:v>
                </c:pt>
                <c:pt idx="846">
                  <c:v>051CZ1A</c:v>
                </c:pt>
                <c:pt idx="847">
                  <c:v>051E21A</c:v>
                </c:pt>
                <c:pt idx="848">
                  <c:v>051EZIA</c:v>
                </c:pt>
                <c:pt idx="849">
                  <c:v>051F214</c:v>
                </c:pt>
                <c:pt idx="850">
                  <c:v>051F21A</c:v>
                </c:pt>
                <c:pt idx="851">
                  <c:v>051F2A</c:v>
                </c:pt>
                <c:pt idx="852">
                  <c:v>052C21A</c:v>
                </c:pt>
                <c:pt idx="853">
                  <c:v>052E21A</c:v>
                </c:pt>
                <c:pt idx="854">
                  <c:v>052E22A</c:v>
                </c:pt>
                <c:pt idx="855">
                  <c:v>052EZ1A</c:v>
                </c:pt>
                <c:pt idx="856">
                  <c:v>052F21A</c:v>
                </c:pt>
                <c:pt idx="857">
                  <c:v>052G21A</c:v>
                </c:pt>
                <c:pt idx="858">
                  <c:v>053C21A</c:v>
                </c:pt>
                <c:pt idx="859">
                  <c:v>053E21A</c:v>
                </c:pt>
                <c:pt idx="860">
                  <c:v>054A21A</c:v>
                </c:pt>
                <c:pt idx="861">
                  <c:v>054C21A</c:v>
                </c:pt>
                <c:pt idx="862">
                  <c:v>054CZIA</c:v>
                </c:pt>
                <c:pt idx="863">
                  <c:v>056A21A</c:v>
                </c:pt>
                <c:pt idx="864">
                  <c:v>057FZIA</c:v>
                </c:pt>
                <c:pt idx="865">
                  <c:v>057G20A</c:v>
                </c:pt>
                <c:pt idx="866">
                  <c:v>058E21A</c:v>
                </c:pt>
                <c:pt idx="867">
                  <c:v>058EZ1A</c:v>
                </c:pt>
                <c:pt idx="868">
                  <c:v>058F21A</c:v>
                </c:pt>
                <c:pt idx="869">
                  <c:v>059A21A</c:v>
                </c:pt>
                <c:pt idx="870">
                  <c:v>059E21A</c:v>
                </c:pt>
                <c:pt idx="871">
                  <c:v>059E22A</c:v>
                </c:pt>
                <c:pt idx="872">
                  <c:v>05E21A</c:v>
                </c:pt>
                <c:pt idx="873">
                  <c:v>061B21A</c:v>
                </c:pt>
                <c:pt idx="874">
                  <c:v>061C21A</c:v>
                </c:pt>
                <c:pt idx="875">
                  <c:v>061E21A</c:v>
                </c:pt>
                <c:pt idx="876">
                  <c:v>061EZ1A</c:v>
                </c:pt>
                <c:pt idx="877">
                  <c:v>062A21A</c:v>
                </c:pt>
                <c:pt idx="878">
                  <c:v>062C21A</c:v>
                </c:pt>
                <c:pt idx="879">
                  <c:v>062E21A</c:v>
                </c:pt>
                <c:pt idx="880">
                  <c:v>062F21A</c:v>
                </c:pt>
                <c:pt idx="881">
                  <c:v>062G20A</c:v>
                </c:pt>
                <c:pt idx="882">
                  <c:v>063C21A</c:v>
                </c:pt>
                <c:pt idx="883">
                  <c:v>064A21A</c:v>
                </c:pt>
                <c:pt idx="884">
                  <c:v>064F21A</c:v>
                </c:pt>
                <c:pt idx="885">
                  <c:v>065A21A</c:v>
                </c:pt>
                <c:pt idx="886">
                  <c:v>065F214</c:v>
                </c:pt>
                <c:pt idx="887">
                  <c:v>065F21A</c:v>
                </c:pt>
                <c:pt idx="888">
                  <c:v>066021A</c:v>
                </c:pt>
                <c:pt idx="889">
                  <c:v>066B21A</c:v>
                </c:pt>
                <c:pt idx="890">
                  <c:v>066D21A</c:v>
                </c:pt>
                <c:pt idx="891">
                  <c:v>066F212</c:v>
                </c:pt>
                <c:pt idx="892">
                  <c:v>066F21A</c:v>
                </c:pt>
                <c:pt idx="893">
                  <c:v>067F21A</c:v>
                </c:pt>
                <c:pt idx="894">
                  <c:v>069F21A</c:v>
                </c:pt>
                <c:pt idx="895">
                  <c:v>06B21H</c:v>
                </c:pt>
                <c:pt idx="896">
                  <c:v>06E21A</c:v>
                </c:pt>
                <c:pt idx="897">
                  <c:v>06L20A</c:v>
                </c:pt>
                <c:pt idx="898">
                  <c:v>070M20A</c:v>
                </c:pt>
                <c:pt idx="899">
                  <c:v>071F214</c:v>
                </c:pt>
                <c:pt idx="900">
                  <c:v>071F21A</c:v>
                </c:pt>
                <c:pt idx="901">
                  <c:v>072C21A</c:v>
                </c:pt>
                <c:pt idx="902">
                  <c:v>073K20A</c:v>
                </c:pt>
                <c:pt idx="903">
                  <c:v>073L20A</c:v>
                </c:pt>
                <c:pt idx="904">
                  <c:v>076021A</c:v>
                </c:pt>
                <c:pt idx="905">
                  <c:v>07621A</c:v>
                </c:pt>
                <c:pt idx="906">
                  <c:v>076C21A</c:v>
                </c:pt>
                <c:pt idx="907">
                  <c:v>076CZ1A</c:v>
                </c:pt>
                <c:pt idx="908">
                  <c:v>077C21B</c:v>
                </c:pt>
                <c:pt idx="909">
                  <c:v>077L20A</c:v>
                </c:pt>
                <c:pt idx="910">
                  <c:v>07821CA</c:v>
                </c:pt>
                <c:pt idx="911">
                  <c:v>078C21A</c:v>
                </c:pt>
                <c:pt idx="912">
                  <c:v>078CZIA</c:v>
                </c:pt>
                <c:pt idx="913">
                  <c:v>081A21A</c:v>
                </c:pt>
                <c:pt idx="914">
                  <c:v>085A21A</c:v>
                </c:pt>
                <c:pt idx="915">
                  <c:v>088021A</c:v>
                </c:pt>
                <c:pt idx="916">
                  <c:v>08821A</c:v>
                </c:pt>
                <c:pt idx="917">
                  <c:v>088C21A</c:v>
                </c:pt>
                <c:pt idx="918">
                  <c:v>088D1A</c:v>
                </c:pt>
                <c:pt idx="919">
                  <c:v>088D214</c:v>
                </c:pt>
                <c:pt idx="920">
                  <c:v>088D21A</c:v>
                </c:pt>
                <c:pt idx="921">
                  <c:v>088D21H</c:v>
                </c:pt>
                <c:pt idx="922">
                  <c:v>088DZIA</c:v>
                </c:pt>
                <c:pt idx="923">
                  <c:v>091021A</c:v>
                </c:pt>
                <c:pt idx="924">
                  <c:v>091B21A</c:v>
                </c:pt>
                <c:pt idx="925">
                  <c:v>091D21A</c:v>
                </c:pt>
                <c:pt idx="926">
                  <c:v>091D31A</c:v>
                </c:pt>
                <c:pt idx="927">
                  <c:v>096B21A</c:v>
                </c:pt>
                <c:pt idx="928">
                  <c:v>098C21A</c:v>
                </c:pt>
                <c:pt idx="929">
                  <c:v>0C1A21A</c:v>
                </c:pt>
                <c:pt idx="930">
                  <c:v>0C7C21A</c:v>
                </c:pt>
                <c:pt idx="931">
                  <c:v>0GM229</c:v>
                </c:pt>
                <c:pt idx="932">
                  <c:v>0H5A21A</c:v>
                </c:pt>
                <c:pt idx="933">
                  <c:v>0IAM204</c:v>
                </c:pt>
                <c:pt idx="934">
                  <c:v>0IIL20A</c:v>
                </c:pt>
                <c:pt idx="935">
                  <c:v>0ISM20A</c:v>
                </c:pt>
                <c:pt idx="936">
                  <c:v>0L0M20A</c:v>
                </c:pt>
                <c:pt idx="937">
                  <c:v>0L5B21A</c:v>
                </c:pt>
                <c:pt idx="938">
                  <c:v>0LRB21A</c:v>
                </c:pt>
                <c:pt idx="939">
                  <c:v>0MB21A</c:v>
                </c:pt>
                <c:pt idx="940">
                  <c:v>0N120A</c:v>
                </c:pt>
                <c:pt idx="941">
                  <c:v>0U4321A</c:v>
                </c:pt>
                <c:pt idx="942">
                  <c:v>0U5A21A</c:v>
                </c:pt>
                <c:pt idx="943">
                  <c:v>0UA21A</c:v>
                </c:pt>
                <c:pt idx="944">
                  <c:v>0USAZIA</c:v>
                </c:pt>
                <c:pt idx="945">
                  <c:v>0UUA21A</c:v>
                </c:pt>
                <c:pt idx="946">
                  <c:v>0VIA21A</c:v>
                </c:pt>
                <c:pt idx="947">
                  <c:v>0WE71A</c:v>
                </c:pt>
                <c:pt idx="948">
                  <c:v>0X8C21A</c:v>
                </c:pt>
                <c:pt idx="949">
                  <c:v>101A21A</c:v>
                </c:pt>
                <c:pt idx="950">
                  <c:v>101M20A</c:v>
                </c:pt>
                <c:pt idx="951">
                  <c:v>103A21A</c:v>
                </c:pt>
                <c:pt idx="952">
                  <c:v>103MZ0A</c:v>
                </c:pt>
                <c:pt idx="953">
                  <c:v>105M20A</c:v>
                </c:pt>
                <c:pt idx="954">
                  <c:v>109B21A</c:v>
                </c:pt>
                <c:pt idx="955">
                  <c:v>113A21A</c:v>
                </c:pt>
                <c:pt idx="956">
                  <c:v>12/20A</c:v>
                </c:pt>
                <c:pt idx="957">
                  <c:v>120L20A</c:v>
                </c:pt>
                <c:pt idx="958">
                  <c:v>133B21A</c:v>
                </c:pt>
                <c:pt idx="959">
                  <c:v>160M21A</c:v>
                </c:pt>
                <c:pt idx="960">
                  <c:v>18821A</c:v>
                </c:pt>
                <c:pt idx="961">
                  <c:v>201A214</c:v>
                </c:pt>
                <c:pt idx="962">
                  <c:v>201B21A</c:v>
                </c:pt>
                <c:pt idx="963">
                  <c:v>205A21A</c:v>
                </c:pt>
                <c:pt idx="964">
                  <c:v>207L20A</c:v>
                </c:pt>
                <c:pt idx="965">
                  <c:v>20A21A</c:v>
                </c:pt>
                <c:pt idx="966">
                  <c:v>20ST2CA</c:v>
                </c:pt>
                <c:pt idx="967">
                  <c:v>211M289</c:v>
                </c:pt>
                <c:pt idx="968">
                  <c:v>212C21A</c:v>
                </c:pt>
                <c:pt idx="969">
                  <c:v>212M20A</c:v>
                </c:pt>
                <c:pt idx="970">
                  <c:v>213A21A</c:v>
                </c:pt>
                <c:pt idx="971">
                  <c:v>216B21A</c:v>
                </c:pt>
                <c:pt idx="972">
                  <c:v>22A21A</c:v>
                </c:pt>
                <c:pt idx="973">
                  <c:v>25/20A</c:v>
                </c:pt>
                <c:pt idx="974">
                  <c:v>251L20A</c:v>
                </c:pt>
                <c:pt idx="975">
                  <c:v>27C20A</c:v>
                </c:pt>
                <c:pt idx="976">
                  <c:v>280L20A</c:v>
                </c:pt>
                <c:pt idx="977">
                  <c:v>281A21A</c:v>
                </c:pt>
                <c:pt idx="978">
                  <c:v>28L20A0</c:v>
                </c:pt>
                <c:pt idx="979">
                  <c:v>29K21A</c:v>
                </c:pt>
                <c:pt idx="980">
                  <c:v>300021A</c:v>
                </c:pt>
                <c:pt idx="981">
                  <c:v>302L20A</c:v>
                </c:pt>
                <c:pt idx="982">
                  <c:v>30821A</c:v>
                </c:pt>
                <c:pt idx="983">
                  <c:v>309K20A</c:v>
                </c:pt>
                <c:pt idx="984">
                  <c:v>310M20A</c:v>
                </c:pt>
                <c:pt idx="985">
                  <c:v>358E21A</c:v>
                </c:pt>
                <c:pt idx="986">
                  <c:v>401321A</c:v>
                </c:pt>
                <c:pt idx="987">
                  <c:v>41620A</c:v>
                </c:pt>
                <c:pt idx="988">
                  <c:v>501C21A</c:v>
                </c:pt>
                <c:pt idx="989">
                  <c:v>50HL20A</c:v>
                </c:pt>
                <c:pt idx="990">
                  <c:v>604M20A</c:v>
                </c:pt>
                <c:pt idx="991">
                  <c:v>610M20A</c:v>
                </c:pt>
                <c:pt idx="992">
                  <c:v>612A21A</c:v>
                </c:pt>
                <c:pt idx="993">
                  <c:v>615M204</c:v>
                </c:pt>
                <c:pt idx="994">
                  <c:v>617E21A</c:v>
                </c:pt>
                <c:pt idx="995">
                  <c:v>623MZ0A</c:v>
                </c:pt>
                <c:pt idx="996">
                  <c:v>631M20A</c:v>
                </c:pt>
                <c:pt idx="997">
                  <c:v>65321A</c:v>
                </c:pt>
                <c:pt idx="998">
                  <c:v>6KGE21A</c:v>
                </c:pt>
                <c:pt idx="999">
                  <c:v>700M20A</c:v>
                </c:pt>
                <c:pt idx="1000">
                  <c:v>728A27A</c:v>
                </c:pt>
                <c:pt idx="1001">
                  <c:v>827A21A</c:v>
                </c:pt>
                <c:pt idx="1002">
                  <c:v>831B2MA</c:v>
                </c:pt>
                <c:pt idx="1003">
                  <c:v>91301A</c:v>
                </c:pt>
                <c:pt idx="1004">
                  <c:v>97B214A</c:v>
                </c:pt>
                <c:pt idx="1005">
                  <c:v>A30A21A</c:v>
                </c:pt>
                <c:pt idx="1006">
                  <c:v>AVAILA</c:v>
                </c:pt>
                <c:pt idx="1007">
                  <c:v>B00STER</c:v>
                </c:pt>
                <c:pt idx="1008">
                  <c:v>B04021A</c:v>
                </c:pt>
                <c:pt idx="1009">
                  <c:v>C01B21A</c:v>
                </c:pt>
                <c:pt idx="1010">
                  <c:v>C01B21H</c:v>
                </c:pt>
                <c:pt idx="1011">
                  <c:v>C03A21A</c:v>
                </c:pt>
                <c:pt idx="1012">
                  <c:v>C04M20A</c:v>
                </c:pt>
                <c:pt idx="1013">
                  <c:v>CC1A21A</c:v>
                </c:pt>
                <c:pt idx="1014">
                  <c:v>CUSA2C2</c:v>
                </c:pt>
                <c:pt idx="1015">
                  <c:v>CV0224</c:v>
                </c:pt>
                <c:pt idx="1016">
                  <c:v>CVS9619</c:v>
                </c:pt>
                <c:pt idx="1017">
                  <c:v>CVX207</c:v>
                </c:pt>
                <c:pt idx="1018">
                  <c:v>D03B21A</c:v>
                </c:pt>
                <c:pt idx="1019">
                  <c:v>D07B21A</c:v>
                </c:pt>
                <c:pt idx="1020">
                  <c:v>D08B21A</c:v>
                </c:pt>
                <c:pt idx="1021">
                  <c:v>D12A21A</c:v>
                </c:pt>
                <c:pt idx="1022">
                  <c:v>D12L20A</c:v>
                </c:pt>
                <c:pt idx="1023">
                  <c:v>D13L20A</c:v>
                </c:pt>
                <c:pt idx="1024">
                  <c:v>D24M20A</c:v>
                </c:pt>
                <c:pt idx="1025">
                  <c:v>D28A21A</c:v>
                </c:pt>
                <c:pt idx="1026">
                  <c:v>D37C21A</c:v>
                </c:pt>
                <c:pt idx="1027">
                  <c:v>D39K20A</c:v>
                </c:pt>
                <c:pt idx="1028">
                  <c:v>D42120A</c:v>
                </c:pt>
                <c:pt idx="1029">
                  <c:v>D42B21A</c:v>
                </c:pt>
                <c:pt idx="1030">
                  <c:v>D48F21A</c:v>
                </c:pt>
                <c:pt idx="1031">
                  <c:v>D61E21A</c:v>
                </c:pt>
                <c:pt idx="1032">
                  <c:v>DCHDJM</c:v>
                </c:pt>
                <c:pt idx="1033">
                  <c:v>DIAM20A</c:v>
                </c:pt>
                <c:pt idx="1034">
                  <c:v>ELP264</c:v>
                </c:pt>
                <c:pt idx="1035">
                  <c:v>EN29N3</c:v>
                </c:pt>
                <c:pt idx="1036">
                  <c:v>G13L20A</c:v>
                </c:pt>
                <c:pt idx="1037">
                  <c:v>G38A21A</c:v>
                </c:pt>
                <c:pt idx="1038">
                  <c:v>J26L20A</c:v>
                </c:pt>
                <c:pt idx="1039">
                  <c:v>L27L20A</c:v>
                </c:pt>
                <c:pt idx="1040">
                  <c:v>M0DERNA</c:v>
                </c:pt>
                <c:pt idx="1041">
                  <c:v>N0IDEA</c:v>
                </c:pt>
                <c:pt idx="1042">
                  <c:v>PC3B21A</c:v>
                </c:pt>
                <c:pt idx="1043">
                  <c:v>Q13A21A</c:v>
                </c:pt>
                <c:pt idx="1044">
                  <c:v>Q29A21A</c:v>
                </c:pt>
                <c:pt idx="1045">
                  <c:v>RA5190</c:v>
                </c:pt>
                <c:pt idx="1046">
                  <c:v>U11L20A</c:v>
                </c:pt>
                <c:pt idx="1047">
                  <c:v>UI3A21A</c:v>
                </c:pt>
                <c:pt idx="1048">
                  <c:v>UKN0WN</c:v>
                </c:pt>
                <c:pt idx="1049">
                  <c:v>V00120</c:v>
                </c:pt>
                <c:pt idx="1050">
                  <c:v>V01B21F</c:v>
                </c:pt>
                <c:pt idx="1051">
                  <c:v>WAG5826</c:v>
                </c:pt>
                <c:pt idx="1052">
                  <c:v>Y13A21A</c:v>
                </c:pt>
              </c:strCache>
            </c:strRef>
          </c:cat>
          <c:val>
            <c:numRef>
              <c:f>Charts_Mod!$B$2:$B$1054</c:f>
              <c:numCache>
                <c:formatCode>0</c:formatCode>
                <c:ptCount val="10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12</c:v>
                </c:pt>
                <c:pt idx="5">
                  <c:v>1</c:v>
                </c:pt>
                <c:pt idx="6">
                  <c:v>14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  <c:pt idx="12">
                  <c:v>6</c:v>
                </c:pt>
                <c:pt idx="13">
                  <c:v>4</c:v>
                </c:pt>
                <c:pt idx="14">
                  <c:v>2</c:v>
                </c:pt>
                <c:pt idx="15">
                  <c:v>3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5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2</c:v>
                </c:pt>
                <c:pt idx="24">
                  <c:v>88</c:v>
                </c:pt>
                <c:pt idx="25">
                  <c:v>63</c:v>
                </c:pt>
                <c:pt idx="26">
                  <c:v>245</c:v>
                </c:pt>
                <c:pt idx="27">
                  <c:v>434</c:v>
                </c:pt>
                <c:pt idx="28">
                  <c:v>94</c:v>
                </c:pt>
                <c:pt idx="29">
                  <c:v>119</c:v>
                </c:pt>
                <c:pt idx="30">
                  <c:v>163</c:v>
                </c:pt>
                <c:pt idx="31">
                  <c:v>208</c:v>
                </c:pt>
                <c:pt idx="32">
                  <c:v>55</c:v>
                </c:pt>
                <c:pt idx="33">
                  <c:v>2</c:v>
                </c:pt>
                <c:pt idx="34">
                  <c:v>2</c:v>
                </c:pt>
                <c:pt idx="35">
                  <c:v>1758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2</c:v>
                </c:pt>
                <c:pt idx="42">
                  <c:v>2</c:v>
                </c:pt>
                <c:pt idx="43">
                  <c:v>3</c:v>
                </c:pt>
                <c:pt idx="44">
                  <c:v>1</c:v>
                </c:pt>
                <c:pt idx="45">
                  <c:v>2</c:v>
                </c:pt>
                <c:pt idx="46">
                  <c:v>13</c:v>
                </c:pt>
                <c:pt idx="47">
                  <c:v>34</c:v>
                </c:pt>
                <c:pt idx="48">
                  <c:v>6</c:v>
                </c:pt>
                <c:pt idx="49">
                  <c:v>1</c:v>
                </c:pt>
                <c:pt idx="50">
                  <c:v>30</c:v>
                </c:pt>
                <c:pt idx="51">
                  <c:v>7</c:v>
                </c:pt>
                <c:pt idx="52">
                  <c:v>4</c:v>
                </c:pt>
                <c:pt idx="53">
                  <c:v>1320</c:v>
                </c:pt>
                <c:pt idx="54">
                  <c:v>19</c:v>
                </c:pt>
                <c:pt idx="55">
                  <c:v>2</c:v>
                </c:pt>
                <c:pt idx="56">
                  <c:v>860</c:v>
                </c:pt>
                <c:pt idx="57">
                  <c:v>14</c:v>
                </c:pt>
                <c:pt idx="58">
                  <c:v>5</c:v>
                </c:pt>
                <c:pt idx="59">
                  <c:v>1</c:v>
                </c:pt>
                <c:pt idx="60">
                  <c:v>1</c:v>
                </c:pt>
                <c:pt idx="61">
                  <c:v>6</c:v>
                </c:pt>
                <c:pt idx="62">
                  <c:v>41</c:v>
                </c:pt>
                <c:pt idx="63">
                  <c:v>1</c:v>
                </c:pt>
                <c:pt idx="64">
                  <c:v>2</c:v>
                </c:pt>
                <c:pt idx="65">
                  <c:v>1</c:v>
                </c:pt>
                <c:pt idx="66">
                  <c:v>1129</c:v>
                </c:pt>
                <c:pt idx="67">
                  <c:v>1</c:v>
                </c:pt>
                <c:pt idx="68">
                  <c:v>2</c:v>
                </c:pt>
                <c:pt idx="69">
                  <c:v>6</c:v>
                </c:pt>
                <c:pt idx="70">
                  <c:v>7</c:v>
                </c:pt>
                <c:pt idx="71">
                  <c:v>5</c:v>
                </c:pt>
                <c:pt idx="72">
                  <c:v>1038</c:v>
                </c:pt>
                <c:pt idx="73">
                  <c:v>3</c:v>
                </c:pt>
                <c:pt idx="74">
                  <c:v>6</c:v>
                </c:pt>
                <c:pt idx="75">
                  <c:v>1</c:v>
                </c:pt>
                <c:pt idx="76">
                  <c:v>398</c:v>
                </c:pt>
                <c:pt idx="77">
                  <c:v>1</c:v>
                </c:pt>
                <c:pt idx="78">
                  <c:v>3</c:v>
                </c:pt>
                <c:pt idx="79">
                  <c:v>1</c:v>
                </c:pt>
                <c:pt idx="80">
                  <c:v>8</c:v>
                </c:pt>
                <c:pt idx="81">
                  <c:v>6</c:v>
                </c:pt>
                <c:pt idx="82">
                  <c:v>43</c:v>
                </c:pt>
                <c:pt idx="83">
                  <c:v>1</c:v>
                </c:pt>
                <c:pt idx="84">
                  <c:v>3</c:v>
                </c:pt>
                <c:pt idx="85">
                  <c:v>3</c:v>
                </c:pt>
                <c:pt idx="86">
                  <c:v>13</c:v>
                </c:pt>
                <c:pt idx="87">
                  <c:v>10</c:v>
                </c:pt>
                <c:pt idx="88">
                  <c:v>1362</c:v>
                </c:pt>
                <c:pt idx="89">
                  <c:v>1</c:v>
                </c:pt>
                <c:pt idx="90">
                  <c:v>1</c:v>
                </c:pt>
                <c:pt idx="91">
                  <c:v>7</c:v>
                </c:pt>
                <c:pt idx="92">
                  <c:v>5</c:v>
                </c:pt>
                <c:pt idx="93">
                  <c:v>817</c:v>
                </c:pt>
                <c:pt idx="94">
                  <c:v>11</c:v>
                </c:pt>
                <c:pt idx="95">
                  <c:v>100</c:v>
                </c:pt>
                <c:pt idx="96">
                  <c:v>1</c:v>
                </c:pt>
                <c:pt idx="97">
                  <c:v>9</c:v>
                </c:pt>
                <c:pt idx="98">
                  <c:v>1</c:v>
                </c:pt>
                <c:pt idx="99">
                  <c:v>12</c:v>
                </c:pt>
                <c:pt idx="100">
                  <c:v>742</c:v>
                </c:pt>
                <c:pt idx="101">
                  <c:v>70</c:v>
                </c:pt>
                <c:pt idx="102">
                  <c:v>216</c:v>
                </c:pt>
                <c:pt idx="103">
                  <c:v>1</c:v>
                </c:pt>
                <c:pt idx="104">
                  <c:v>2</c:v>
                </c:pt>
                <c:pt idx="105">
                  <c:v>12</c:v>
                </c:pt>
                <c:pt idx="106">
                  <c:v>2</c:v>
                </c:pt>
                <c:pt idx="107">
                  <c:v>1844</c:v>
                </c:pt>
                <c:pt idx="108">
                  <c:v>2</c:v>
                </c:pt>
                <c:pt idx="109">
                  <c:v>6</c:v>
                </c:pt>
                <c:pt idx="110">
                  <c:v>1</c:v>
                </c:pt>
                <c:pt idx="111">
                  <c:v>40</c:v>
                </c:pt>
                <c:pt idx="112">
                  <c:v>653</c:v>
                </c:pt>
                <c:pt idx="113">
                  <c:v>1</c:v>
                </c:pt>
                <c:pt idx="114">
                  <c:v>31</c:v>
                </c:pt>
                <c:pt idx="115">
                  <c:v>54</c:v>
                </c:pt>
                <c:pt idx="116">
                  <c:v>7</c:v>
                </c:pt>
                <c:pt idx="117">
                  <c:v>1</c:v>
                </c:pt>
                <c:pt idx="118">
                  <c:v>1</c:v>
                </c:pt>
                <c:pt idx="119">
                  <c:v>1432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7</c:v>
                </c:pt>
                <c:pt idx="124">
                  <c:v>7</c:v>
                </c:pt>
                <c:pt idx="125">
                  <c:v>1</c:v>
                </c:pt>
                <c:pt idx="126">
                  <c:v>925</c:v>
                </c:pt>
                <c:pt idx="127">
                  <c:v>1</c:v>
                </c:pt>
                <c:pt idx="128">
                  <c:v>371</c:v>
                </c:pt>
                <c:pt idx="129">
                  <c:v>11</c:v>
                </c:pt>
                <c:pt idx="130">
                  <c:v>12</c:v>
                </c:pt>
                <c:pt idx="131">
                  <c:v>1184</c:v>
                </c:pt>
                <c:pt idx="132">
                  <c:v>1</c:v>
                </c:pt>
                <c:pt idx="133">
                  <c:v>5</c:v>
                </c:pt>
                <c:pt idx="134">
                  <c:v>19</c:v>
                </c:pt>
                <c:pt idx="135">
                  <c:v>33</c:v>
                </c:pt>
                <c:pt idx="136">
                  <c:v>5</c:v>
                </c:pt>
                <c:pt idx="137">
                  <c:v>1</c:v>
                </c:pt>
                <c:pt idx="138">
                  <c:v>1465</c:v>
                </c:pt>
                <c:pt idx="139">
                  <c:v>1</c:v>
                </c:pt>
                <c:pt idx="140">
                  <c:v>5</c:v>
                </c:pt>
                <c:pt idx="141">
                  <c:v>1047</c:v>
                </c:pt>
                <c:pt idx="142">
                  <c:v>17</c:v>
                </c:pt>
                <c:pt idx="143">
                  <c:v>99</c:v>
                </c:pt>
                <c:pt idx="144">
                  <c:v>2</c:v>
                </c:pt>
                <c:pt idx="145">
                  <c:v>20</c:v>
                </c:pt>
                <c:pt idx="146">
                  <c:v>2</c:v>
                </c:pt>
                <c:pt idx="147">
                  <c:v>2564</c:v>
                </c:pt>
                <c:pt idx="148">
                  <c:v>3</c:v>
                </c:pt>
                <c:pt idx="149">
                  <c:v>1</c:v>
                </c:pt>
                <c:pt idx="150">
                  <c:v>66</c:v>
                </c:pt>
                <c:pt idx="151">
                  <c:v>9</c:v>
                </c:pt>
                <c:pt idx="152">
                  <c:v>1</c:v>
                </c:pt>
                <c:pt idx="153">
                  <c:v>1</c:v>
                </c:pt>
                <c:pt idx="154">
                  <c:v>2</c:v>
                </c:pt>
                <c:pt idx="155">
                  <c:v>3</c:v>
                </c:pt>
                <c:pt idx="156">
                  <c:v>1</c:v>
                </c:pt>
                <c:pt idx="157">
                  <c:v>1</c:v>
                </c:pt>
                <c:pt idx="158">
                  <c:v>742</c:v>
                </c:pt>
                <c:pt idx="159">
                  <c:v>4</c:v>
                </c:pt>
                <c:pt idx="160">
                  <c:v>2</c:v>
                </c:pt>
                <c:pt idx="161">
                  <c:v>783</c:v>
                </c:pt>
                <c:pt idx="162">
                  <c:v>1</c:v>
                </c:pt>
                <c:pt idx="163">
                  <c:v>19</c:v>
                </c:pt>
                <c:pt idx="164">
                  <c:v>1</c:v>
                </c:pt>
                <c:pt idx="165">
                  <c:v>3</c:v>
                </c:pt>
                <c:pt idx="166">
                  <c:v>4</c:v>
                </c:pt>
                <c:pt idx="167">
                  <c:v>808</c:v>
                </c:pt>
                <c:pt idx="168">
                  <c:v>1</c:v>
                </c:pt>
                <c:pt idx="169">
                  <c:v>324</c:v>
                </c:pt>
                <c:pt idx="170">
                  <c:v>1</c:v>
                </c:pt>
                <c:pt idx="171">
                  <c:v>15</c:v>
                </c:pt>
                <c:pt idx="172">
                  <c:v>31</c:v>
                </c:pt>
                <c:pt idx="173">
                  <c:v>9</c:v>
                </c:pt>
                <c:pt idx="174">
                  <c:v>1</c:v>
                </c:pt>
                <c:pt idx="175">
                  <c:v>1</c:v>
                </c:pt>
                <c:pt idx="176">
                  <c:v>1</c:v>
                </c:pt>
                <c:pt idx="177">
                  <c:v>2</c:v>
                </c:pt>
                <c:pt idx="178">
                  <c:v>1</c:v>
                </c:pt>
                <c:pt idx="179">
                  <c:v>3</c:v>
                </c:pt>
                <c:pt idx="180">
                  <c:v>14</c:v>
                </c:pt>
                <c:pt idx="181">
                  <c:v>1</c:v>
                </c:pt>
                <c:pt idx="182">
                  <c:v>3</c:v>
                </c:pt>
                <c:pt idx="183">
                  <c:v>1682</c:v>
                </c:pt>
                <c:pt idx="184">
                  <c:v>8</c:v>
                </c:pt>
                <c:pt idx="185">
                  <c:v>5</c:v>
                </c:pt>
                <c:pt idx="186">
                  <c:v>4</c:v>
                </c:pt>
                <c:pt idx="187">
                  <c:v>11</c:v>
                </c:pt>
                <c:pt idx="188">
                  <c:v>6</c:v>
                </c:pt>
                <c:pt idx="189">
                  <c:v>2299</c:v>
                </c:pt>
                <c:pt idx="190">
                  <c:v>1</c:v>
                </c:pt>
                <c:pt idx="191">
                  <c:v>2</c:v>
                </c:pt>
                <c:pt idx="192">
                  <c:v>2</c:v>
                </c:pt>
                <c:pt idx="193">
                  <c:v>47</c:v>
                </c:pt>
                <c:pt idx="194">
                  <c:v>3</c:v>
                </c:pt>
                <c:pt idx="195">
                  <c:v>22</c:v>
                </c:pt>
                <c:pt idx="196">
                  <c:v>35</c:v>
                </c:pt>
                <c:pt idx="197">
                  <c:v>1</c:v>
                </c:pt>
                <c:pt idx="198">
                  <c:v>17</c:v>
                </c:pt>
                <c:pt idx="199">
                  <c:v>3</c:v>
                </c:pt>
                <c:pt idx="200">
                  <c:v>29</c:v>
                </c:pt>
                <c:pt idx="201">
                  <c:v>7</c:v>
                </c:pt>
                <c:pt idx="202">
                  <c:v>1</c:v>
                </c:pt>
                <c:pt idx="203">
                  <c:v>43</c:v>
                </c:pt>
                <c:pt idx="204">
                  <c:v>4</c:v>
                </c:pt>
                <c:pt idx="205">
                  <c:v>2</c:v>
                </c:pt>
                <c:pt idx="206">
                  <c:v>1</c:v>
                </c:pt>
                <c:pt idx="207">
                  <c:v>33</c:v>
                </c:pt>
                <c:pt idx="208">
                  <c:v>7</c:v>
                </c:pt>
                <c:pt idx="209">
                  <c:v>12</c:v>
                </c:pt>
                <c:pt idx="210">
                  <c:v>390</c:v>
                </c:pt>
                <c:pt idx="211">
                  <c:v>366</c:v>
                </c:pt>
                <c:pt idx="212">
                  <c:v>9</c:v>
                </c:pt>
                <c:pt idx="213">
                  <c:v>21</c:v>
                </c:pt>
                <c:pt idx="214">
                  <c:v>3994</c:v>
                </c:pt>
                <c:pt idx="215">
                  <c:v>2</c:v>
                </c:pt>
                <c:pt idx="216">
                  <c:v>34</c:v>
                </c:pt>
                <c:pt idx="217">
                  <c:v>14</c:v>
                </c:pt>
                <c:pt idx="218">
                  <c:v>14</c:v>
                </c:pt>
                <c:pt idx="219">
                  <c:v>2906</c:v>
                </c:pt>
                <c:pt idx="220">
                  <c:v>42</c:v>
                </c:pt>
                <c:pt idx="221">
                  <c:v>2</c:v>
                </c:pt>
                <c:pt idx="222">
                  <c:v>9</c:v>
                </c:pt>
                <c:pt idx="223">
                  <c:v>1727</c:v>
                </c:pt>
                <c:pt idx="224">
                  <c:v>6</c:v>
                </c:pt>
                <c:pt idx="225">
                  <c:v>29</c:v>
                </c:pt>
                <c:pt idx="226">
                  <c:v>1</c:v>
                </c:pt>
                <c:pt idx="227">
                  <c:v>130</c:v>
                </c:pt>
                <c:pt idx="228">
                  <c:v>3</c:v>
                </c:pt>
                <c:pt idx="229">
                  <c:v>23</c:v>
                </c:pt>
                <c:pt idx="230">
                  <c:v>44</c:v>
                </c:pt>
                <c:pt idx="231">
                  <c:v>2</c:v>
                </c:pt>
                <c:pt idx="232">
                  <c:v>12</c:v>
                </c:pt>
                <c:pt idx="233">
                  <c:v>1438</c:v>
                </c:pt>
                <c:pt idx="234">
                  <c:v>4</c:v>
                </c:pt>
                <c:pt idx="235">
                  <c:v>1</c:v>
                </c:pt>
                <c:pt idx="236">
                  <c:v>256</c:v>
                </c:pt>
                <c:pt idx="237">
                  <c:v>8</c:v>
                </c:pt>
                <c:pt idx="238">
                  <c:v>3</c:v>
                </c:pt>
                <c:pt idx="239">
                  <c:v>13</c:v>
                </c:pt>
                <c:pt idx="240">
                  <c:v>3245</c:v>
                </c:pt>
                <c:pt idx="241">
                  <c:v>1</c:v>
                </c:pt>
                <c:pt idx="242">
                  <c:v>7</c:v>
                </c:pt>
                <c:pt idx="243">
                  <c:v>28</c:v>
                </c:pt>
                <c:pt idx="244">
                  <c:v>8</c:v>
                </c:pt>
                <c:pt idx="245">
                  <c:v>2502</c:v>
                </c:pt>
                <c:pt idx="246">
                  <c:v>2</c:v>
                </c:pt>
                <c:pt idx="247">
                  <c:v>32</c:v>
                </c:pt>
                <c:pt idx="248">
                  <c:v>1</c:v>
                </c:pt>
                <c:pt idx="249">
                  <c:v>6</c:v>
                </c:pt>
                <c:pt idx="250">
                  <c:v>55</c:v>
                </c:pt>
                <c:pt idx="251">
                  <c:v>1</c:v>
                </c:pt>
                <c:pt idx="252">
                  <c:v>1</c:v>
                </c:pt>
                <c:pt idx="253">
                  <c:v>52</c:v>
                </c:pt>
                <c:pt idx="254">
                  <c:v>4</c:v>
                </c:pt>
                <c:pt idx="255">
                  <c:v>3</c:v>
                </c:pt>
                <c:pt idx="256">
                  <c:v>5</c:v>
                </c:pt>
                <c:pt idx="257">
                  <c:v>1</c:v>
                </c:pt>
                <c:pt idx="258">
                  <c:v>1</c:v>
                </c:pt>
                <c:pt idx="259">
                  <c:v>11</c:v>
                </c:pt>
                <c:pt idx="260">
                  <c:v>17</c:v>
                </c:pt>
                <c:pt idx="261">
                  <c:v>106</c:v>
                </c:pt>
                <c:pt idx="262">
                  <c:v>6</c:v>
                </c:pt>
                <c:pt idx="263">
                  <c:v>3</c:v>
                </c:pt>
                <c:pt idx="264">
                  <c:v>4</c:v>
                </c:pt>
                <c:pt idx="265">
                  <c:v>18</c:v>
                </c:pt>
                <c:pt idx="266">
                  <c:v>3385</c:v>
                </c:pt>
                <c:pt idx="267">
                  <c:v>1</c:v>
                </c:pt>
                <c:pt idx="268">
                  <c:v>7</c:v>
                </c:pt>
                <c:pt idx="269">
                  <c:v>1</c:v>
                </c:pt>
                <c:pt idx="270">
                  <c:v>1</c:v>
                </c:pt>
                <c:pt idx="271">
                  <c:v>36</c:v>
                </c:pt>
                <c:pt idx="272">
                  <c:v>1</c:v>
                </c:pt>
                <c:pt idx="273">
                  <c:v>3</c:v>
                </c:pt>
                <c:pt idx="274">
                  <c:v>3</c:v>
                </c:pt>
                <c:pt idx="275">
                  <c:v>10</c:v>
                </c:pt>
                <c:pt idx="276">
                  <c:v>2480</c:v>
                </c:pt>
                <c:pt idx="277">
                  <c:v>34</c:v>
                </c:pt>
                <c:pt idx="278">
                  <c:v>1</c:v>
                </c:pt>
                <c:pt idx="279">
                  <c:v>1</c:v>
                </c:pt>
                <c:pt idx="280">
                  <c:v>615</c:v>
                </c:pt>
                <c:pt idx="281">
                  <c:v>1</c:v>
                </c:pt>
                <c:pt idx="282">
                  <c:v>1</c:v>
                </c:pt>
                <c:pt idx="283">
                  <c:v>420</c:v>
                </c:pt>
                <c:pt idx="284">
                  <c:v>1</c:v>
                </c:pt>
                <c:pt idx="285">
                  <c:v>6</c:v>
                </c:pt>
                <c:pt idx="286">
                  <c:v>3</c:v>
                </c:pt>
                <c:pt idx="287">
                  <c:v>1568</c:v>
                </c:pt>
                <c:pt idx="288">
                  <c:v>1</c:v>
                </c:pt>
                <c:pt idx="289">
                  <c:v>5</c:v>
                </c:pt>
                <c:pt idx="290">
                  <c:v>3</c:v>
                </c:pt>
                <c:pt idx="291">
                  <c:v>2</c:v>
                </c:pt>
                <c:pt idx="292">
                  <c:v>25</c:v>
                </c:pt>
                <c:pt idx="293">
                  <c:v>1</c:v>
                </c:pt>
                <c:pt idx="294">
                  <c:v>2</c:v>
                </c:pt>
                <c:pt idx="295">
                  <c:v>1799</c:v>
                </c:pt>
                <c:pt idx="296">
                  <c:v>1</c:v>
                </c:pt>
                <c:pt idx="297">
                  <c:v>1</c:v>
                </c:pt>
                <c:pt idx="298">
                  <c:v>3</c:v>
                </c:pt>
                <c:pt idx="299">
                  <c:v>3</c:v>
                </c:pt>
                <c:pt idx="300">
                  <c:v>26</c:v>
                </c:pt>
                <c:pt idx="301">
                  <c:v>7</c:v>
                </c:pt>
                <c:pt idx="302">
                  <c:v>1</c:v>
                </c:pt>
                <c:pt idx="303">
                  <c:v>2</c:v>
                </c:pt>
                <c:pt idx="304">
                  <c:v>1</c:v>
                </c:pt>
                <c:pt idx="305">
                  <c:v>21</c:v>
                </c:pt>
                <c:pt idx="306">
                  <c:v>11</c:v>
                </c:pt>
                <c:pt idx="307">
                  <c:v>7</c:v>
                </c:pt>
                <c:pt idx="308">
                  <c:v>1205</c:v>
                </c:pt>
                <c:pt idx="309">
                  <c:v>4</c:v>
                </c:pt>
                <c:pt idx="310">
                  <c:v>12</c:v>
                </c:pt>
                <c:pt idx="311">
                  <c:v>1</c:v>
                </c:pt>
                <c:pt idx="312">
                  <c:v>691</c:v>
                </c:pt>
                <c:pt idx="313">
                  <c:v>1</c:v>
                </c:pt>
                <c:pt idx="314">
                  <c:v>3</c:v>
                </c:pt>
                <c:pt idx="315">
                  <c:v>2</c:v>
                </c:pt>
                <c:pt idx="316">
                  <c:v>2</c:v>
                </c:pt>
                <c:pt idx="317">
                  <c:v>9</c:v>
                </c:pt>
                <c:pt idx="318">
                  <c:v>3</c:v>
                </c:pt>
                <c:pt idx="319">
                  <c:v>7</c:v>
                </c:pt>
                <c:pt idx="320">
                  <c:v>24</c:v>
                </c:pt>
                <c:pt idx="321">
                  <c:v>1</c:v>
                </c:pt>
                <c:pt idx="322">
                  <c:v>1</c:v>
                </c:pt>
                <c:pt idx="323">
                  <c:v>6</c:v>
                </c:pt>
                <c:pt idx="324">
                  <c:v>2</c:v>
                </c:pt>
                <c:pt idx="325">
                  <c:v>5</c:v>
                </c:pt>
                <c:pt idx="326">
                  <c:v>33</c:v>
                </c:pt>
                <c:pt idx="327">
                  <c:v>3</c:v>
                </c:pt>
                <c:pt idx="328">
                  <c:v>5</c:v>
                </c:pt>
                <c:pt idx="329">
                  <c:v>1317</c:v>
                </c:pt>
                <c:pt idx="330">
                  <c:v>8</c:v>
                </c:pt>
                <c:pt idx="331">
                  <c:v>796</c:v>
                </c:pt>
                <c:pt idx="332">
                  <c:v>306</c:v>
                </c:pt>
                <c:pt idx="333">
                  <c:v>9</c:v>
                </c:pt>
                <c:pt idx="334">
                  <c:v>349</c:v>
                </c:pt>
                <c:pt idx="335">
                  <c:v>3</c:v>
                </c:pt>
                <c:pt idx="336">
                  <c:v>1</c:v>
                </c:pt>
                <c:pt idx="337">
                  <c:v>2</c:v>
                </c:pt>
                <c:pt idx="338">
                  <c:v>1</c:v>
                </c:pt>
                <c:pt idx="339">
                  <c:v>1675</c:v>
                </c:pt>
                <c:pt idx="340">
                  <c:v>5</c:v>
                </c:pt>
                <c:pt idx="341">
                  <c:v>1</c:v>
                </c:pt>
                <c:pt idx="342">
                  <c:v>6</c:v>
                </c:pt>
                <c:pt idx="343">
                  <c:v>1</c:v>
                </c:pt>
                <c:pt idx="344">
                  <c:v>34</c:v>
                </c:pt>
                <c:pt idx="345">
                  <c:v>6</c:v>
                </c:pt>
                <c:pt idx="346">
                  <c:v>1</c:v>
                </c:pt>
                <c:pt idx="347">
                  <c:v>1061</c:v>
                </c:pt>
                <c:pt idx="348">
                  <c:v>2</c:v>
                </c:pt>
                <c:pt idx="349">
                  <c:v>1</c:v>
                </c:pt>
                <c:pt idx="350">
                  <c:v>193</c:v>
                </c:pt>
                <c:pt idx="351">
                  <c:v>3</c:v>
                </c:pt>
                <c:pt idx="352">
                  <c:v>7</c:v>
                </c:pt>
                <c:pt idx="353">
                  <c:v>29</c:v>
                </c:pt>
                <c:pt idx="354">
                  <c:v>79</c:v>
                </c:pt>
                <c:pt idx="355">
                  <c:v>1</c:v>
                </c:pt>
                <c:pt idx="356">
                  <c:v>3</c:v>
                </c:pt>
                <c:pt idx="357">
                  <c:v>3</c:v>
                </c:pt>
                <c:pt idx="358">
                  <c:v>5</c:v>
                </c:pt>
                <c:pt idx="359">
                  <c:v>1</c:v>
                </c:pt>
                <c:pt idx="360">
                  <c:v>1</c:v>
                </c:pt>
                <c:pt idx="361">
                  <c:v>8</c:v>
                </c:pt>
                <c:pt idx="362">
                  <c:v>29</c:v>
                </c:pt>
                <c:pt idx="363">
                  <c:v>14</c:v>
                </c:pt>
                <c:pt idx="364">
                  <c:v>1073</c:v>
                </c:pt>
                <c:pt idx="365">
                  <c:v>3</c:v>
                </c:pt>
                <c:pt idx="366">
                  <c:v>425</c:v>
                </c:pt>
                <c:pt idx="367">
                  <c:v>1</c:v>
                </c:pt>
                <c:pt idx="368">
                  <c:v>18</c:v>
                </c:pt>
                <c:pt idx="369">
                  <c:v>6</c:v>
                </c:pt>
                <c:pt idx="370">
                  <c:v>2</c:v>
                </c:pt>
                <c:pt idx="371">
                  <c:v>3</c:v>
                </c:pt>
                <c:pt idx="372">
                  <c:v>1</c:v>
                </c:pt>
                <c:pt idx="373">
                  <c:v>24</c:v>
                </c:pt>
                <c:pt idx="374">
                  <c:v>36</c:v>
                </c:pt>
                <c:pt idx="375">
                  <c:v>1</c:v>
                </c:pt>
                <c:pt idx="376">
                  <c:v>1205</c:v>
                </c:pt>
                <c:pt idx="377">
                  <c:v>8</c:v>
                </c:pt>
                <c:pt idx="378">
                  <c:v>1</c:v>
                </c:pt>
                <c:pt idx="379">
                  <c:v>655</c:v>
                </c:pt>
                <c:pt idx="380">
                  <c:v>15</c:v>
                </c:pt>
                <c:pt idx="381">
                  <c:v>474</c:v>
                </c:pt>
                <c:pt idx="382">
                  <c:v>5</c:v>
                </c:pt>
                <c:pt idx="383">
                  <c:v>637</c:v>
                </c:pt>
                <c:pt idx="384">
                  <c:v>6</c:v>
                </c:pt>
                <c:pt idx="385">
                  <c:v>6</c:v>
                </c:pt>
                <c:pt idx="386">
                  <c:v>8</c:v>
                </c:pt>
                <c:pt idx="387">
                  <c:v>1555</c:v>
                </c:pt>
                <c:pt idx="388">
                  <c:v>14</c:v>
                </c:pt>
                <c:pt idx="389">
                  <c:v>3</c:v>
                </c:pt>
                <c:pt idx="390">
                  <c:v>1</c:v>
                </c:pt>
                <c:pt idx="391">
                  <c:v>1</c:v>
                </c:pt>
                <c:pt idx="392">
                  <c:v>3</c:v>
                </c:pt>
                <c:pt idx="393">
                  <c:v>649</c:v>
                </c:pt>
                <c:pt idx="394">
                  <c:v>15</c:v>
                </c:pt>
                <c:pt idx="395">
                  <c:v>14</c:v>
                </c:pt>
                <c:pt idx="396">
                  <c:v>1</c:v>
                </c:pt>
                <c:pt idx="397">
                  <c:v>1758</c:v>
                </c:pt>
                <c:pt idx="398">
                  <c:v>1</c:v>
                </c:pt>
                <c:pt idx="399">
                  <c:v>1</c:v>
                </c:pt>
                <c:pt idx="400">
                  <c:v>23</c:v>
                </c:pt>
                <c:pt idx="401">
                  <c:v>5</c:v>
                </c:pt>
                <c:pt idx="402">
                  <c:v>487</c:v>
                </c:pt>
                <c:pt idx="403">
                  <c:v>3</c:v>
                </c:pt>
                <c:pt idx="404">
                  <c:v>13</c:v>
                </c:pt>
                <c:pt idx="405">
                  <c:v>5</c:v>
                </c:pt>
                <c:pt idx="406">
                  <c:v>1951</c:v>
                </c:pt>
                <c:pt idx="407">
                  <c:v>18</c:v>
                </c:pt>
                <c:pt idx="408">
                  <c:v>10</c:v>
                </c:pt>
                <c:pt idx="409">
                  <c:v>11</c:v>
                </c:pt>
                <c:pt idx="410">
                  <c:v>3</c:v>
                </c:pt>
                <c:pt idx="411">
                  <c:v>45</c:v>
                </c:pt>
                <c:pt idx="412">
                  <c:v>43</c:v>
                </c:pt>
                <c:pt idx="413">
                  <c:v>4</c:v>
                </c:pt>
                <c:pt idx="414">
                  <c:v>28</c:v>
                </c:pt>
                <c:pt idx="415">
                  <c:v>1</c:v>
                </c:pt>
                <c:pt idx="416">
                  <c:v>1410</c:v>
                </c:pt>
                <c:pt idx="417">
                  <c:v>22</c:v>
                </c:pt>
                <c:pt idx="418">
                  <c:v>5</c:v>
                </c:pt>
                <c:pt idx="419">
                  <c:v>1064</c:v>
                </c:pt>
                <c:pt idx="420">
                  <c:v>1</c:v>
                </c:pt>
                <c:pt idx="421">
                  <c:v>4</c:v>
                </c:pt>
                <c:pt idx="422">
                  <c:v>598</c:v>
                </c:pt>
                <c:pt idx="423">
                  <c:v>1</c:v>
                </c:pt>
                <c:pt idx="424">
                  <c:v>4</c:v>
                </c:pt>
                <c:pt idx="425">
                  <c:v>56</c:v>
                </c:pt>
                <c:pt idx="426">
                  <c:v>7</c:v>
                </c:pt>
                <c:pt idx="427">
                  <c:v>1713</c:v>
                </c:pt>
                <c:pt idx="428">
                  <c:v>2</c:v>
                </c:pt>
                <c:pt idx="429">
                  <c:v>1</c:v>
                </c:pt>
                <c:pt idx="430">
                  <c:v>10</c:v>
                </c:pt>
                <c:pt idx="431">
                  <c:v>6</c:v>
                </c:pt>
                <c:pt idx="432">
                  <c:v>1</c:v>
                </c:pt>
                <c:pt idx="433">
                  <c:v>1</c:v>
                </c:pt>
                <c:pt idx="434">
                  <c:v>26</c:v>
                </c:pt>
                <c:pt idx="435">
                  <c:v>4</c:v>
                </c:pt>
                <c:pt idx="436">
                  <c:v>30</c:v>
                </c:pt>
                <c:pt idx="437">
                  <c:v>1</c:v>
                </c:pt>
                <c:pt idx="438">
                  <c:v>14</c:v>
                </c:pt>
                <c:pt idx="439">
                  <c:v>1</c:v>
                </c:pt>
                <c:pt idx="440">
                  <c:v>2</c:v>
                </c:pt>
                <c:pt idx="441">
                  <c:v>1548</c:v>
                </c:pt>
                <c:pt idx="442">
                  <c:v>14</c:v>
                </c:pt>
                <c:pt idx="443">
                  <c:v>9</c:v>
                </c:pt>
                <c:pt idx="444">
                  <c:v>3</c:v>
                </c:pt>
                <c:pt idx="445">
                  <c:v>1060</c:v>
                </c:pt>
                <c:pt idx="446">
                  <c:v>3</c:v>
                </c:pt>
                <c:pt idx="447">
                  <c:v>3</c:v>
                </c:pt>
                <c:pt idx="448">
                  <c:v>498</c:v>
                </c:pt>
                <c:pt idx="449">
                  <c:v>2</c:v>
                </c:pt>
                <c:pt idx="450">
                  <c:v>311</c:v>
                </c:pt>
                <c:pt idx="451">
                  <c:v>14</c:v>
                </c:pt>
                <c:pt idx="452">
                  <c:v>4398</c:v>
                </c:pt>
                <c:pt idx="453">
                  <c:v>41</c:v>
                </c:pt>
                <c:pt idx="454">
                  <c:v>2</c:v>
                </c:pt>
                <c:pt idx="455">
                  <c:v>2</c:v>
                </c:pt>
                <c:pt idx="456">
                  <c:v>1</c:v>
                </c:pt>
                <c:pt idx="457">
                  <c:v>6</c:v>
                </c:pt>
                <c:pt idx="458">
                  <c:v>21</c:v>
                </c:pt>
                <c:pt idx="459">
                  <c:v>53</c:v>
                </c:pt>
                <c:pt idx="460">
                  <c:v>18</c:v>
                </c:pt>
                <c:pt idx="461">
                  <c:v>1776</c:v>
                </c:pt>
                <c:pt idx="462">
                  <c:v>3</c:v>
                </c:pt>
                <c:pt idx="463">
                  <c:v>1</c:v>
                </c:pt>
                <c:pt idx="464">
                  <c:v>2</c:v>
                </c:pt>
                <c:pt idx="465">
                  <c:v>12</c:v>
                </c:pt>
                <c:pt idx="466">
                  <c:v>2</c:v>
                </c:pt>
                <c:pt idx="467">
                  <c:v>1113</c:v>
                </c:pt>
                <c:pt idx="468">
                  <c:v>1</c:v>
                </c:pt>
                <c:pt idx="469">
                  <c:v>8</c:v>
                </c:pt>
                <c:pt idx="470">
                  <c:v>649</c:v>
                </c:pt>
                <c:pt idx="471">
                  <c:v>1</c:v>
                </c:pt>
                <c:pt idx="472">
                  <c:v>4</c:v>
                </c:pt>
                <c:pt idx="473">
                  <c:v>30</c:v>
                </c:pt>
                <c:pt idx="474">
                  <c:v>2</c:v>
                </c:pt>
                <c:pt idx="475">
                  <c:v>5</c:v>
                </c:pt>
                <c:pt idx="476">
                  <c:v>8</c:v>
                </c:pt>
                <c:pt idx="477">
                  <c:v>2016</c:v>
                </c:pt>
                <c:pt idx="478">
                  <c:v>32</c:v>
                </c:pt>
                <c:pt idx="479">
                  <c:v>24</c:v>
                </c:pt>
                <c:pt idx="480">
                  <c:v>11</c:v>
                </c:pt>
                <c:pt idx="481">
                  <c:v>23</c:v>
                </c:pt>
                <c:pt idx="482">
                  <c:v>3</c:v>
                </c:pt>
                <c:pt idx="483">
                  <c:v>2</c:v>
                </c:pt>
                <c:pt idx="484">
                  <c:v>1265</c:v>
                </c:pt>
                <c:pt idx="485">
                  <c:v>3</c:v>
                </c:pt>
                <c:pt idx="486">
                  <c:v>18</c:v>
                </c:pt>
                <c:pt idx="487">
                  <c:v>11</c:v>
                </c:pt>
                <c:pt idx="488">
                  <c:v>1</c:v>
                </c:pt>
                <c:pt idx="489">
                  <c:v>4</c:v>
                </c:pt>
                <c:pt idx="490">
                  <c:v>2</c:v>
                </c:pt>
                <c:pt idx="491">
                  <c:v>7</c:v>
                </c:pt>
                <c:pt idx="492">
                  <c:v>2759</c:v>
                </c:pt>
                <c:pt idx="493">
                  <c:v>6</c:v>
                </c:pt>
                <c:pt idx="494">
                  <c:v>3</c:v>
                </c:pt>
                <c:pt idx="495">
                  <c:v>23</c:v>
                </c:pt>
                <c:pt idx="496">
                  <c:v>1</c:v>
                </c:pt>
                <c:pt idx="497">
                  <c:v>32</c:v>
                </c:pt>
                <c:pt idx="498">
                  <c:v>3</c:v>
                </c:pt>
                <c:pt idx="499">
                  <c:v>2</c:v>
                </c:pt>
                <c:pt idx="500">
                  <c:v>38</c:v>
                </c:pt>
                <c:pt idx="501">
                  <c:v>4</c:v>
                </c:pt>
                <c:pt idx="502">
                  <c:v>1266</c:v>
                </c:pt>
                <c:pt idx="503">
                  <c:v>1</c:v>
                </c:pt>
                <c:pt idx="504">
                  <c:v>12</c:v>
                </c:pt>
                <c:pt idx="505">
                  <c:v>9</c:v>
                </c:pt>
                <c:pt idx="506">
                  <c:v>18</c:v>
                </c:pt>
                <c:pt idx="507">
                  <c:v>3</c:v>
                </c:pt>
                <c:pt idx="508">
                  <c:v>746</c:v>
                </c:pt>
                <c:pt idx="509">
                  <c:v>2925</c:v>
                </c:pt>
                <c:pt idx="510">
                  <c:v>3</c:v>
                </c:pt>
                <c:pt idx="511">
                  <c:v>7</c:v>
                </c:pt>
                <c:pt idx="512">
                  <c:v>1</c:v>
                </c:pt>
                <c:pt idx="513">
                  <c:v>1</c:v>
                </c:pt>
                <c:pt idx="514">
                  <c:v>26</c:v>
                </c:pt>
                <c:pt idx="515">
                  <c:v>5</c:v>
                </c:pt>
                <c:pt idx="516">
                  <c:v>2</c:v>
                </c:pt>
                <c:pt idx="517">
                  <c:v>13</c:v>
                </c:pt>
                <c:pt idx="518">
                  <c:v>4</c:v>
                </c:pt>
                <c:pt idx="519">
                  <c:v>2</c:v>
                </c:pt>
                <c:pt idx="520">
                  <c:v>41</c:v>
                </c:pt>
                <c:pt idx="521">
                  <c:v>33</c:v>
                </c:pt>
                <c:pt idx="522">
                  <c:v>9</c:v>
                </c:pt>
                <c:pt idx="523">
                  <c:v>36</c:v>
                </c:pt>
                <c:pt idx="524">
                  <c:v>1</c:v>
                </c:pt>
                <c:pt idx="525">
                  <c:v>6</c:v>
                </c:pt>
                <c:pt idx="526">
                  <c:v>1</c:v>
                </c:pt>
                <c:pt idx="527">
                  <c:v>1</c:v>
                </c:pt>
                <c:pt idx="528">
                  <c:v>3</c:v>
                </c:pt>
                <c:pt idx="529">
                  <c:v>29</c:v>
                </c:pt>
                <c:pt idx="530">
                  <c:v>3</c:v>
                </c:pt>
                <c:pt idx="531">
                  <c:v>1598</c:v>
                </c:pt>
                <c:pt idx="532">
                  <c:v>26</c:v>
                </c:pt>
                <c:pt idx="533">
                  <c:v>974</c:v>
                </c:pt>
                <c:pt idx="534">
                  <c:v>3</c:v>
                </c:pt>
                <c:pt idx="535">
                  <c:v>7</c:v>
                </c:pt>
                <c:pt idx="536">
                  <c:v>6</c:v>
                </c:pt>
                <c:pt idx="537">
                  <c:v>7</c:v>
                </c:pt>
                <c:pt idx="538">
                  <c:v>2</c:v>
                </c:pt>
                <c:pt idx="539">
                  <c:v>7</c:v>
                </c:pt>
                <c:pt idx="540">
                  <c:v>43</c:v>
                </c:pt>
                <c:pt idx="541">
                  <c:v>8</c:v>
                </c:pt>
                <c:pt idx="542">
                  <c:v>3</c:v>
                </c:pt>
                <c:pt idx="543">
                  <c:v>1857</c:v>
                </c:pt>
                <c:pt idx="544">
                  <c:v>11</c:v>
                </c:pt>
                <c:pt idx="545">
                  <c:v>7</c:v>
                </c:pt>
                <c:pt idx="546">
                  <c:v>1</c:v>
                </c:pt>
                <c:pt idx="547">
                  <c:v>44</c:v>
                </c:pt>
                <c:pt idx="548">
                  <c:v>1</c:v>
                </c:pt>
                <c:pt idx="549">
                  <c:v>1</c:v>
                </c:pt>
                <c:pt idx="550">
                  <c:v>35</c:v>
                </c:pt>
                <c:pt idx="551">
                  <c:v>1</c:v>
                </c:pt>
                <c:pt idx="552">
                  <c:v>18</c:v>
                </c:pt>
                <c:pt idx="553">
                  <c:v>3</c:v>
                </c:pt>
                <c:pt idx="554">
                  <c:v>1452</c:v>
                </c:pt>
                <c:pt idx="555">
                  <c:v>2</c:v>
                </c:pt>
                <c:pt idx="556">
                  <c:v>1</c:v>
                </c:pt>
                <c:pt idx="557">
                  <c:v>16</c:v>
                </c:pt>
                <c:pt idx="558">
                  <c:v>1096</c:v>
                </c:pt>
                <c:pt idx="559">
                  <c:v>2</c:v>
                </c:pt>
                <c:pt idx="560">
                  <c:v>1</c:v>
                </c:pt>
                <c:pt idx="561">
                  <c:v>4</c:v>
                </c:pt>
                <c:pt idx="562">
                  <c:v>7</c:v>
                </c:pt>
                <c:pt idx="563">
                  <c:v>1</c:v>
                </c:pt>
                <c:pt idx="564">
                  <c:v>16</c:v>
                </c:pt>
                <c:pt idx="565">
                  <c:v>3</c:v>
                </c:pt>
                <c:pt idx="566">
                  <c:v>11</c:v>
                </c:pt>
                <c:pt idx="567">
                  <c:v>2</c:v>
                </c:pt>
                <c:pt idx="568">
                  <c:v>11</c:v>
                </c:pt>
                <c:pt idx="569">
                  <c:v>2292</c:v>
                </c:pt>
                <c:pt idx="570">
                  <c:v>1</c:v>
                </c:pt>
                <c:pt idx="571">
                  <c:v>26</c:v>
                </c:pt>
                <c:pt idx="572">
                  <c:v>1</c:v>
                </c:pt>
                <c:pt idx="573">
                  <c:v>1</c:v>
                </c:pt>
                <c:pt idx="574">
                  <c:v>12</c:v>
                </c:pt>
                <c:pt idx="575">
                  <c:v>1715</c:v>
                </c:pt>
                <c:pt idx="576">
                  <c:v>1</c:v>
                </c:pt>
                <c:pt idx="577">
                  <c:v>3</c:v>
                </c:pt>
                <c:pt idx="578">
                  <c:v>36</c:v>
                </c:pt>
                <c:pt idx="579">
                  <c:v>32</c:v>
                </c:pt>
                <c:pt idx="580">
                  <c:v>3</c:v>
                </c:pt>
                <c:pt idx="581">
                  <c:v>70</c:v>
                </c:pt>
                <c:pt idx="582">
                  <c:v>20</c:v>
                </c:pt>
                <c:pt idx="583">
                  <c:v>1</c:v>
                </c:pt>
                <c:pt idx="584">
                  <c:v>1</c:v>
                </c:pt>
                <c:pt idx="585">
                  <c:v>11</c:v>
                </c:pt>
                <c:pt idx="586">
                  <c:v>2</c:v>
                </c:pt>
                <c:pt idx="587">
                  <c:v>932</c:v>
                </c:pt>
                <c:pt idx="588">
                  <c:v>5</c:v>
                </c:pt>
                <c:pt idx="589">
                  <c:v>3</c:v>
                </c:pt>
                <c:pt idx="590">
                  <c:v>206</c:v>
                </c:pt>
                <c:pt idx="591">
                  <c:v>1</c:v>
                </c:pt>
                <c:pt idx="592">
                  <c:v>1</c:v>
                </c:pt>
                <c:pt idx="593">
                  <c:v>210</c:v>
                </c:pt>
                <c:pt idx="594">
                  <c:v>2075</c:v>
                </c:pt>
                <c:pt idx="595">
                  <c:v>17</c:v>
                </c:pt>
                <c:pt idx="596">
                  <c:v>3</c:v>
                </c:pt>
                <c:pt idx="597">
                  <c:v>1184</c:v>
                </c:pt>
                <c:pt idx="598">
                  <c:v>7</c:v>
                </c:pt>
                <c:pt idx="599">
                  <c:v>20</c:v>
                </c:pt>
                <c:pt idx="600">
                  <c:v>1</c:v>
                </c:pt>
                <c:pt idx="601">
                  <c:v>15</c:v>
                </c:pt>
                <c:pt idx="602">
                  <c:v>561</c:v>
                </c:pt>
                <c:pt idx="603">
                  <c:v>2</c:v>
                </c:pt>
                <c:pt idx="604">
                  <c:v>1</c:v>
                </c:pt>
                <c:pt idx="605">
                  <c:v>585</c:v>
                </c:pt>
                <c:pt idx="606">
                  <c:v>1</c:v>
                </c:pt>
                <c:pt idx="607">
                  <c:v>162</c:v>
                </c:pt>
                <c:pt idx="608">
                  <c:v>1</c:v>
                </c:pt>
                <c:pt idx="609">
                  <c:v>578</c:v>
                </c:pt>
                <c:pt idx="610">
                  <c:v>1</c:v>
                </c:pt>
                <c:pt idx="611">
                  <c:v>178</c:v>
                </c:pt>
                <c:pt idx="612">
                  <c:v>1</c:v>
                </c:pt>
                <c:pt idx="613">
                  <c:v>813</c:v>
                </c:pt>
                <c:pt idx="614">
                  <c:v>1</c:v>
                </c:pt>
                <c:pt idx="615">
                  <c:v>2</c:v>
                </c:pt>
                <c:pt idx="616">
                  <c:v>21</c:v>
                </c:pt>
                <c:pt idx="617">
                  <c:v>2</c:v>
                </c:pt>
                <c:pt idx="618">
                  <c:v>17</c:v>
                </c:pt>
                <c:pt idx="619">
                  <c:v>1</c:v>
                </c:pt>
                <c:pt idx="620">
                  <c:v>1701</c:v>
                </c:pt>
                <c:pt idx="621">
                  <c:v>1</c:v>
                </c:pt>
                <c:pt idx="622">
                  <c:v>17</c:v>
                </c:pt>
                <c:pt idx="623">
                  <c:v>2</c:v>
                </c:pt>
                <c:pt idx="624">
                  <c:v>957</c:v>
                </c:pt>
                <c:pt idx="625">
                  <c:v>1</c:v>
                </c:pt>
                <c:pt idx="626">
                  <c:v>4</c:v>
                </c:pt>
                <c:pt idx="627">
                  <c:v>1</c:v>
                </c:pt>
                <c:pt idx="628">
                  <c:v>524</c:v>
                </c:pt>
                <c:pt idx="629">
                  <c:v>8</c:v>
                </c:pt>
                <c:pt idx="630">
                  <c:v>1</c:v>
                </c:pt>
                <c:pt idx="631">
                  <c:v>5</c:v>
                </c:pt>
                <c:pt idx="632">
                  <c:v>2</c:v>
                </c:pt>
                <c:pt idx="633">
                  <c:v>4</c:v>
                </c:pt>
                <c:pt idx="634">
                  <c:v>23</c:v>
                </c:pt>
                <c:pt idx="635">
                  <c:v>2</c:v>
                </c:pt>
                <c:pt idx="636">
                  <c:v>6</c:v>
                </c:pt>
                <c:pt idx="637">
                  <c:v>21</c:v>
                </c:pt>
                <c:pt idx="638">
                  <c:v>1104</c:v>
                </c:pt>
                <c:pt idx="639">
                  <c:v>9</c:v>
                </c:pt>
                <c:pt idx="640">
                  <c:v>1</c:v>
                </c:pt>
                <c:pt idx="641">
                  <c:v>1041</c:v>
                </c:pt>
                <c:pt idx="642">
                  <c:v>1</c:v>
                </c:pt>
                <c:pt idx="643">
                  <c:v>3</c:v>
                </c:pt>
                <c:pt idx="644">
                  <c:v>1</c:v>
                </c:pt>
                <c:pt idx="645">
                  <c:v>868</c:v>
                </c:pt>
                <c:pt idx="646">
                  <c:v>401</c:v>
                </c:pt>
                <c:pt idx="647">
                  <c:v>1</c:v>
                </c:pt>
                <c:pt idx="648">
                  <c:v>17</c:v>
                </c:pt>
                <c:pt idx="649">
                  <c:v>3</c:v>
                </c:pt>
                <c:pt idx="650">
                  <c:v>2789</c:v>
                </c:pt>
                <c:pt idx="651">
                  <c:v>3</c:v>
                </c:pt>
                <c:pt idx="652">
                  <c:v>52</c:v>
                </c:pt>
                <c:pt idx="653">
                  <c:v>13</c:v>
                </c:pt>
                <c:pt idx="654">
                  <c:v>7</c:v>
                </c:pt>
                <c:pt idx="655">
                  <c:v>4</c:v>
                </c:pt>
                <c:pt idx="656">
                  <c:v>1</c:v>
                </c:pt>
                <c:pt idx="657">
                  <c:v>19</c:v>
                </c:pt>
                <c:pt idx="658">
                  <c:v>1408</c:v>
                </c:pt>
                <c:pt idx="659">
                  <c:v>14</c:v>
                </c:pt>
                <c:pt idx="660">
                  <c:v>1003</c:v>
                </c:pt>
                <c:pt idx="661">
                  <c:v>1</c:v>
                </c:pt>
                <c:pt idx="662">
                  <c:v>474</c:v>
                </c:pt>
                <c:pt idx="663">
                  <c:v>4</c:v>
                </c:pt>
                <c:pt idx="664">
                  <c:v>3</c:v>
                </c:pt>
                <c:pt idx="665">
                  <c:v>936</c:v>
                </c:pt>
                <c:pt idx="666">
                  <c:v>1</c:v>
                </c:pt>
                <c:pt idx="667">
                  <c:v>10</c:v>
                </c:pt>
                <c:pt idx="668">
                  <c:v>5</c:v>
                </c:pt>
                <c:pt idx="669">
                  <c:v>17</c:v>
                </c:pt>
                <c:pt idx="670">
                  <c:v>8</c:v>
                </c:pt>
                <c:pt idx="671">
                  <c:v>885</c:v>
                </c:pt>
                <c:pt idx="672">
                  <c:v>14</c:v>
                </c:pt>
                <c:pt idx="673">
                  <c:v>11</c:v>
                </c:pt>
                <c:pt idx="674">
                  <c:v>6</c:v>
                </c:pt>
                <c:pt idx="675">
                  <c:v>895</c:v>
                </c:pt>
                <c:pt idx="676">
                  <c:v>180</c:v>
                </c:pt>
                <c:pt idx="677">
                  <c:v>1</c:v>
                </c:pt>
                <c:pt idx="678">
                  <c:v>230</c:v>
                </c:pt>
                <c:pt idx="679">
                  <c:v>184</c:v>
                </c:pt>
                <c:pt idx="680">
                  <c:v>3</c:v>
                </c:pt>
                <c:pt idx="681">
                  <c:v>4</c:v>
                </c:pt>
                <c:pt idx="682">
                  <c:v>8</c:v>
                </c:pt>
                <c:pt idx="683">
                  <c:v>8</c:v>
                </c:pt>
                <c:pt idx="684">
                  <c:v>5130</c:v>
                </c:pt>
                <c:pt idx="685">
                  <c:v>36</c:v>
                </c:pt>
                <c:pt idx="686">
                  <c:v>15</c:v>
                </c:pt>
                <c:pt idx="687">
                  <c:v>3</c:v>
                </c:pt>
                <c:pt idx="688">
                  <c:v>5</c:v>
                </c:pt>
                <c:pt idx="689">
                  <c:v>1</c:v>
                </c:pt>
                <c:pt idx="690">
                  <c:v>1</c:v>
                </c:pt>
                <c:pt idx="691">
                  <c:v>1</c:v>
                </c:pt>
                <c:pt idx="692">
                  <c:v>1</c:v>
                </c:pt>
                <c:pt idx="693">
                  <c:v>25</c:v>
                </c:pt>
                <c:pt idx="694">
                  <c:v>6</c:v>
                </c:pt>
                <c:pt idx="695">
                  <c:v>17</c:v>
                </c:pt>
                <c:pt idx="696">
                  <c:v>60</c:v>
                </c:pt>
                <c:pt idx="697">
                  <c:v>68</c:v>
                </c:pt>
                <c:pt idx="698">
                  <c:v>1</c:v>
                </c:pt>
                <c:pt idx="699">
                  <c:v>1</c:v>
                </c:pt>
                <c:pt idx="700">
                  <c:v>2</c:v>
                </c:pt>
                <c:pt idx="701">
                  <c:v>30</c:v>
                </c:pt>
                <c:pt idx="702">
                  <c:v>1704</c:v>
                </c:pt>
                <c:pt idx="703">
                  <c:v>30</c:v>
                </c:pt>
                <c:pt idx="704">
                  <c:v>8</c:v>
                </c:pt>
                <c:pt idx="705">
                  <c:v>1066</c:v>
                </c:pt>
                <c:pt idx="706">
                  <c:v>4</c:v>
                </c:pt>
                <c:pt idx="707">
                  <c:v>526</c:v>
                </c:pt>
                <c:pt idx="708">
                  <c:v>4</c:v>
                </c:pt>
                <c:pt idx="709">
                  <c:v>2</c:v>
                </c:pt>
                <c:pt idx="710">
                  <c:v>46</c:v>
                </c:pt>
                <c:pt idx="711">
                  <c:v>2</c:v>
                </c:pt>
                <c:pt idx="712">
                  <c:v>2</c:v>
                </c:pt>
                <c:pt idx="713">
                  <c:v>3</c:v>
                </c:pt>
                <c:pt idx="714">
                  <c:v>36</c:v>
                </c:pt>
                <c:pt idx="715">
                  <c:v>5</c:v>
                </c:pt>
                <c:pt idx="716">
                  <c:v>21</c:v>
                </c:pt>
                <c:pt idx="717">
                  <c:v>1</c:v>
                </c:pt>
                <c:pt idx="718">
                  <c:v>3</c:v>
                </c:pt>
                <c:pt idx="719">
                  <c:v>10</c:v>
                </c:pt>
                <c:pt idx="720">
                  <c:v>1</c:v>
                </c:pt>
                <c:pt idx="721">
                  <c:v>22</c:v>
                </c:pt>
                <c:pt idx="722">
                  <c:v>846</c:v>
                </c:pt>
                <c:pt idx="723">
                  <c:v>1</c:v>
                </c:pt>
                <c:pt idx="724">
                  <c:v>598</c:v>
                </c:pt>
                <c:pt idx="725">
                  <c:v>9</c:v>
                </c:pt>
                <c:pt idx="726">
                  <c:v>3</c:v>
                </c:pt>
                <c:pt idx="727">
                  <c:v>19</c:v>
                </c:pt>
                <c:pt idx="728">
                  <c:v>9</c:v>
                </c:pt>
                <c:pt idx="729">
                  <c:v>2829</c:v>
                </c:pt>
                <c:pt idx="730">
                  <c:v>1</c:v>
                </c:pt>
                <c:pt idx="731">
                  <c:v>5</c:v>
                </c:pt>
                <c:pt idx="732">
                  <c:v>1</c:v>
                </c:pt>
                <c:pt idx="733">
                  <c:v>30</c:v>
                </c:pt>
                <c:pt idx="734">
                  <c:v>11</c:v>
                </c:pt>
                <c:pt idx="735">
                  <c:v>1</c:v>
                </c:pt>
                <c:pt idx="736">
                  <c:v>75</c:v>
                </c:pt>
                <c:pt idx="737">
                  <c:v>16</c:v>
                </c:pt>
                <c:pt idx="738">
                  <c:v>47</c:v>
                </c:pt>
                <c:pt idx="739">
                  <c:v>2529</c:v>
                </c:pt>
                <c:pt idx="740">
                  <c:v>2</c:v>
                </c:pt>
                <c:pt idx="741">
                  <c:v>647</c:v>
                </c:pt>
                <c:pt idx="742">
                  <c:v>2</c:v>
                </c:pt>
                <c:pt idx="743">
                  <c:v>8</c:v>
                </c:pt>
                <c:pt idx="744">
                  <c:v>1</c:v>
                </c:pt>
                <c:pt idx="745">
                  <c:v>15</c:v>
                </c:pt>
                <c:pt idx="746">
                  <c:v>5</c:v>
                </c:pt>
                <c:pt idx="747">
                  <c:v>2443</c:v>
                </c:pt>
                <c:pt idx="748">
                  <c:v>2</c:v>
                </c:pt>
                <c:pt idx="749">
                  <c:v>2</c:v>
                </c:pt>
                <c:pt idx="750">
                  <c:v>3</c:v>
                </c:pt>
                <c:pt idx="751">
                  <c:v>8</c:v>
                </c:pt>
                <c:pt idx="752">
                  <c:v>16</c:v>
                </c:pt>
                <c:pt idx="753">
                  <c:v>20</c:v>
                </c:pt>
                <c:pt idx="754">
                  <c:v>2623</c:v>
                </c:pt>
                <c:pt idx="755">
                  <c:v>1</c:v>
                </c:pt>
                <c:pt idx="756">
                  <c:v>960</c:v>
                </c:pt>
                <c:pt idx="757">
                  <c:v>1</c:v>
                </c:pt>
                <c:pt idx="758">
                  <c:v>1</c:v>
                </c:pt>
                <c:pt idx="759">
                  <c:v>2</c:v>
                </c:pt>
                <c:pt idx="760">
                  <c:v>3</c:v>
                </c:pt>
                <c:pt idx="761">
                  <c:v>1013</c:v>
                </c:pt>
                <c:pt idx="762">
                  <c:v>12</c:v>
                </c:pt>
                <c:pt idx="763">
                  <c:v>5</c:v>
                </c:pt>
                <c:pt idx="764">
                  <c:v>10</c:v>
                </c:pt>
                <c:pt idx="765">
                  <c:v>1</c:v>
                </c:pt>
                <c:pt idx="766">
                  <c:v>1819</c:v>
                </c:pt>
                <c:pt idx="767">
                  <c:v>4</c:v>
                </c:pt>
                <c:pt idx="768">
                  <c:v>18</c:v>
                </c:pt>
                <c:pt idx="769">
                  <c:v>2</c:v>
                </c:pt>
                <c:pt idx="770">
                  <c:v>814</c:v>
                </c:pt>
                <c:pt idx="771">
                  <c:v>1</c:v>
                </c:pt>
                <c:pt idx="772">
                  <c:v>1</c:v>
                </c:pt>
                <c:pt idx="773">
                  <c:v>1</c:v>
                </c:pt>
                <c:pt idx="774">
                  <c:v>6</c:v>
                </c:pt>
                <c:pt idx="775">
                  <c:v>1</c:v>
                </c:pt>
                <c:pt idx="776">
                  <c:v>4</c:v>
                </c:pt>
                <c:pt idx="777">
                  <c:v>5</c:v>
                </c:pt>
                <c:pt idx="778">
                  <c:v>4</c:v>
                </c:pt>
                <c:pt idx="779">
                  <c:v>15</c:v>
                </c:pt>
                <c:pt idx="780">
                  <c:v>5</c:v>
                </c:pt>
                <c:pt idx="781">
                  <c:v>2</c:v>
                </c:pt>
                <c:pt idx="782">
                  <c:v>1270</c:v>
                </c:pt>
                <c:pt idx="783">
                  <c:v>1</c:v>
                </c:pt>
                <c:pt idx="784">
                  <c:v>1</c:v>
                </c:pt>
                <c:pt idx="785">
                  <c:v>21</c:v>
                </c:pt>
                <c:pt idx="786">
                  <c:v>12</c:v>
                </c:pt>
                <c:pt idx="787">
                  <c:v>1</c:v>
                </c:pt>
                <c:pt idx="788">
                  <c:v>735</c:v>
                </c:pt>
                <c:pt idx="789">
                  <c:v>213</c:v>
                </c:pt>
                <c:pt idx="790">
                  <c:v>9</c:v>
                </c:pt>
                <c:pt idx="791">
                  <c:v>1</c:v>
                </c:pt>
                <c:pt idx="792">
                  <c:v>1</c:v>
                </c:pt>
                <c:pt idx="793">
                  <c:v>28</c:v>
                </c:pt>
                <c:pt idx="794">
                  <c:v>1569</c:v>
                </c:pt>
                <c:pt idx="795">
                  <c:v>12</c:v>
                </c:pt>
                <c:pt idx="796">
                  <c:v>11</c:v>
                </c:pt>
                <c:pt idx="797">
                  <c:v>988</c:v>
                </c:pt>
                <c:pt idx="798">
                  <c:v>2</c:v>
                </c:pt>
                <c:pt idx="799">
                  <c:v>805</c:v>
                </c:pt>
                <c:pt idx="800">
                  <c:v>5</c:v>
                </c:pt>
                <c:pt idx="801">
                  <c:v>2</c:v>
                </c:pt>
                <c:pt idx="802">
                  <c:v>14</c:v>
                </c:pt>
                <c:pt idx="803">
                  <c:v>1257</c:v>
                </c:pt>
                <c:pt idx="804">
                  <c:v>1</c:v>
                </c:pt>
                <c:pt idx="805">
                  <c:v>18</c:v>
                </c:pt>
                <c:pt idx="806">
                  <c:v>7</c:v>
                </c:pt>
                <c:pt idx="807">
                  <c:v>1001</c:v>
                </c:pt>
                <c:pt idx="808">
                  <c:v>2</c:v>
                </c:pt>
                <c:pt idx="809">
                  <c:v>2</c:v>
                </c:pt>
                <c:pt idx="810">
                  <c:v>773</c:v>
                </c:pt>
                <c:pt idx="811">
                  <c:v>1</c:v>
                </c:pt>
                <c:pt idx="812">
                  <c:v>9</c:v>
                </c:pt>
                <c:pt idx="813">
                  <c:v>4</c:v>
                </c:pt>
                <c:pt idx="814">
                  <c:v>3</c:v>
                </c:pt>
                <c:pt idx="815">
                  <c:v>16</c:v>
                </c:pt>
                <c:pt idx="816">
                  <c:v>3</c:v>
                </c:pt>
                <c:pt idx="817">
                  <c:v>1157</c:v>
                </c:pt>
                <c:pt idx="818">
                  <c:v>13</c:v>
                </c:pt>
                <c:pt idx="819">
                  <c:v>766</c:v>
                </c:pt>
                <c:pt idx="820">
                  <c:v>1</c:v>
                </c:pt>
                <c:pt idx="821">
                  <c:v>464</c:v>
                </c:pt>
                <c:pt idx="822">
                  <c:v>5</c:v>
                </c:pt>
                <c:pt idx="823">
                  <c:v>398</c:v>
                </c:pt>
                <c:pt idx="824">
                  <c:v>1</c:v>
                </c:pt>
                <c:pt idx="825">
                  <c:v>1</c:v>
                </c:pt>
                <c:pt idx="826">
                  <c:v>417</c:v>
                </c:pt>
                <c:pt idx="827">
                  <c:v>1</c:v>
                </c:pt>
                <c:pt idx="828">
                  <c:v>4</c:v>
                </c:pt>
                <c:pt idx="829">
                  <c:v>329</c:v>
                </c:pt>
                <c:pt idx="830">
                  <c:v>1</c:v>
                </c:pt>
                <c:pt idx="831">
                  <c:v>1</c:v>
                </c:pt>
                <c:pt idx="832">
                  <c:v>4</c:v>
                </c:pt>
                <c:pt idx="833">
                  <c:v>1</c:v>
                </c:pt>
                <c:pt idx="834">
                  <c:v>1</c:v>
                </c:pt>
                <c:pt idx="835">
                  <c:v>20</c:v>
                </c:pt>
                <c:pt idx="836">
                  <c:v>29</c:v>
                </c:pt>
                <c:pt idx="837">
                  <c:v>1</c:v>
                </c:pt>
                <c:pt idx="838">
                  <c:v>1</c:v>
                </c:pt>
                <c:pt idx="839">
                  <c:v>2</c:v>
                </c:pt>
                <c:pt idx="840">
                  <c:v>1</c:v>
                </c:pt>
                <c:pt idx="841">
                  <c:v>523</c:v>
                </c:pt>
                <c:pt idx="842">
                  <c:v>3</c:v>
                </c:pt>
                <c:pt idx="843">
                  <c:v>750</c:v>
                </c:pt>
                <c:pt idx="844">
                  <c:v>5</c:v>
                </c:pt>
                <c:pt idx="845">
                  <c:v>329</c:v>
                </c:pt>
                <c:pt idx="846">
                  <c:v>7</c:v>
                </c:pt>
                <c:pt idx="847">
                  <c:v>107</c:v>
                </c:pt>
                <c:pt idx="848">
                  <c:v>1</c:v>
                </c:pt>
                <c:pt idx="849">
                  <c:v>1</c:v>
                </c:pt>
                <c:pt idx="850">
                  <c:v>174</c:v>
                </c:pt>
                <c:pt idx="851">
                  <c:v>1</c:v>
                </c:pt>
                <c:pt idx="852">
                  <c:v>110</c:v>
                </c:pt>
                <c:pt idx="853">
                  <c:v>609</c:v>
                </c:pt>
                <c:pt idx="854">
                  <c:v>1</c:v>
                </c:pt>
                <c:pt idx="855">
                  <c:v>9</c:v>
                </c:pt>
                <c:pt idx="856">
                  <c:v>3</c:v>
                </c:pt>
                <c:pt idx="857">
                  <c:v>3</c:v>
                </c:pt>
                <c:pt idx="858">
                  <c:v>253</c:v>
                </c:pt>
                <c:pt idx="859">
                  <c:v>404</c:v>
                </c:pt>
                <c:pt idx="860">
                  <c:v>3</c:v>
                </c:pt>
                <c:pt idx="861">
                  <c:v>482</c:v>
                </c:pt>
                <c:pt idx="862">
                  <c:v>5</c:v>
                </c:pt>
                <c:pt idx="863">
                  <c:v>4</c:v>
                </c:pt>
                <c:pt idx="864">
                  <c:v>1</c:v>
                </c:pt>
                <c:pt idx="865">
                  <c:v>150</c:v>
                </c:pt>
                <c:pt idx="866">
                  <c:v>234</c:v>
                </c:pt>
                <c:pt idx="867">
                  <c:v>5</c:v>
                </c:pt>
                <c:pt idx="868">
                  <c:v>124</c:v>
                </c:pt>
                <c:pt idx="869">
                  <c:v>3</c:v>
                </c:pt>
                <c:pt idx="870">
                  <c:v>185</c:v>
                </c:pt>
                <c:pt idx="871">
                  <c:v>1</c:v>
                </c:pt>
                <c:pt idx="872">
                  <c:v>13</c:v>
                </c:pt>
                <c:pt idx="873">
                  <c:v>9</c:v>
                </c:pt>
                <c:pt idx="874">
                  <c:v>4</c:v>
                </c:pt>
                <c:pt idx="875">
                  <c:v>153</c:v>
                </c:pt>
                <c:pt idx="876">
                  <c:v>6</c:v>
                </c:pt>
                <c:pt idx="877">
                  <c:v>4</c:v>
                </c:pt>
                <c:pt idx="878">
                  <c:v>2</c:v>
                </c:pt>
                <c:pt idx="879">
                  <c:v>299</c:v>
                </c:pt>
                <c:pt idx="880">
                  <c:v>2</c:v>
                </c:pt>
                <c:pt idx="881">
                  <c:v>112</c:v>
                </c:pt>
                <c:pt idx="882">
                  <c:v>1</c:v>
                </c:pt>
                <c:pt idx="883">
                  <c:v>2</c:v>
                </c:pt>
                <c:pt idx="884">
                  <c:v>2</c:v>
                </c:pt>
                <c:pt idx="885">
                  <c:v>3</c:v>
                </c:pt>
                <c:pt idx="886">
                  <c:v>3</c:v>
                </c:pt>
                <c:pt idx="887">
                  <c:v>149</c:v>
                </c:pt>
                <c:pt idx="888">
                  <c:v>8</c:v>
                </c:pt>
                <c:pt idx="889">
                  <c:v>5</c:v>
                </c:pt>
                <c:pt idx="890">
                  <c:v>81</c:v>
                </c:pt>
                <c:pt idx="891">
                  <c:v>1</c:v>
                </c:pt>
                <c:pt idx="892">
                  <c:v>63</c:v>
                </c:pt>
                <c:pt idx="893">
                  <c:v>57</c:v>
                </c:pt>
                <c:pt idx="894">
                  <c:v>40</c:v>
                </c:pt>
                <c:pt idx="895">
                  <c:v>3</c:v>
                </c:pt>
                <c:pt idx="896">
                  <c:v>9</c:v>
                </c:pt>
                <c:pt idx="897">
                  <c:v>19</c:v>
                </c:pt>
                <c:pt idx="898">
                  <c:v>4</c:v>
                </c:pt>
                <c:pt idx="899">
                  <c:v>2</c:v>
                </c:pt>
                <c:pt idx="900">
                  <c:v>235</c:v>
                </c:pt>
                <c:pt idx="901">
                  <c:v>10</c:v>
                </c:pt>
                <c:pt idx="902">
                  <c:v>3</c:v>
                </c:pt>
                <c:pt idx="903">
                  <c:v>3</c:v>
                </c:pt>
                <c:pt idx="904">
                  <c:v>1</c:v>
                </c:pt>
                <c:pt idx="905">
                  <c:v>12</c:v>
                </c:pt>
                <c:pt idx="906">
                  <c:v>650</c:v>
                </c:pt>
                <c:pt idx="907">
                  <c:v>7</c:v>
                </c:pt>
                <c:pt idx="908">
                  <c:v>127</c:v>
                </c:pt>
                <c:pt idx="909">
                  <c:v>5</c:v>
                </c:pt>
                <c:pt idx="910">
                  <c:v>1</c:v>
                </c:pt>
                <c:pt idx="911">
                  <c:v>250</c:v>
                </c:pt>
                <c:pt idx="912">
                  <c:v>2</c:v>
                </c:pt>
                <c:pt idx="913">
                  <c:v>2</c:v>
                </c:pt>
                <c:pt idx="914">
                  <c:v>1</c:v>
                </c:pt>
                <c:pt idx="915">
                  <c:v>41</c:v>
                </c:pt>
                <c:pt idx="916">
                  <c:v>13</c:v>
                </c:pt>
                <c:pt idx="917">
                  <c:v>2</c:v>
                </c:pt>
                <c:pt idx="918">
                  <c:v>1</c:v>
                </c:pt>
                <c:pt idx="919">
                  <c:v>6</c:v>
                </c:pt>
                <c:pt idx="920">
                  <c:v>448</c:v>
                </c:pt>
                <c:pt idx="921">
                  <c:v>1</c:v>
                </c:pt>
                <c:pt idx="922">
                  <c:v>6</c:v>
                </c:pt>
                <c:pt idx="923">
                  <c:v>28</c:v>
                </c:pt>
                <c:pt idx="924">
                  <c:v>5</c:v>
                </c:pt>
                <c:pt idx="925">
                  <c:v>343</c:v>
                </c:pt>
                <c:pt idx="926">
                  <c:v>1</c:v>
                </c:pt>
                <c:pt idx="927">
                  <c:v>5</c:v>
                </c:pt>
                <c:pt idx="928">
                  <c:v>2</c:v>
                </c:pt>
                <c:pt idx="929">
                  <c:v>3</c:v>
                </c:pt>
                <c:pt idx="930">
                  <c:v>1</c:v>
                </c:pt>
                <c:pt idx="931">
                  <c:v>1</c:v>
                </c:pt>
                <c:pt idx="932">
                  <c:v>1</c:v>
                </c:pt>
                <c:pt idx="933">
                  <c:v>1</c:v>
                </c:pt>
                <c:pt idx="934">
                  <c:v>12</c:v>
                </c:pt>
                <c:pt idx="935">
                  <c:v>3</c:v>
                </c:pt>
                <c:pt idx="936">
                  <c:v>2</c:v>
                </c:pt>
                <c:pt idx="937">
                  <c:v>1</c:v>
                </c:pt>
                <c:pt idx="938">
                  <c:v>1</c:v>
                </c:pt>
                <c:pt idx="939">
                  <c:v>2</c:v>
                </c:pt>
                <c:pt idx="940">
                  <c:v>2</c:v>
                </c:pt>
                <c:pt idx="941">
                  <c:v>1</c:v>
                </c:pt>
                <c:pt idx="942">
                  <c:v>4</c:v>
                </c:pt>
                <c:pt idx="943">
                  <c:v>2</c:v>
                </c:pt>
                <c:pt idx="944">
                  <c:v>1</c:v>
                </c:pt>
                <c:pt idx="945">
                  <c:v>1</c:v>
                </c:pt>
                <c:pt idx="946">
                  <c:v>1</c:v>
                </c:pt>
                <c:pt idx="947">
                  <c:v>1</c:v>
                </c:pt>
                <c:pt idx="948">
                  <c:v>1</c:v>
                </c:pt>
                <c:pt idx="949">
                  <c:v>10</c:v>
                </c:pt>
                <c:pt idx="950">
                  <c:v>22</c:v>
                </c:pt>
                <c:pt idx="951">
                  <c:v>1</c:v>
                </c:pt>
                <c:pt idx="952">
                  <c:v>1</c:v>
                </c:pt>
                <c:pt idx="953">
                  <c:v>2</c:v>
                </c:pt>
                <c:pt idx="954">
                  <c:v>3</c:v>
                </c:pt>
                <c:pt idx="955">
                  <c:v>2</c:v>
                </c:pt>
                <c:pt idx="956">
                  <c:v>1</c:v>
                </c:pt>
                <c:pt idx="957">
                  <c:v>7</c:v>
                </c:pt>
                <c:pt idx="958">
                  <c:v>1</c:v>
                </c:pt>
                <c:pt idx="959">
                  <c:v>1</c:v>
                </c:pt>
                <c:pt idx="960">
                  <c:v>49</c:v>
                </c:pt>
                <c:pt idx="961">
                  <c:v>3</c:v>
                </c:pt>
                <c:pt idx="962">
                  <c:v>2</c:v>
                </c:pt>
                <c:pt idx="963">
                  <c:v>1743</c:v>
                </c:pt>
                <c:pt idx="964">
                  <c:v>5</c:v>
                </c:pt>
                <c:pt idx="965">
                  <c:v>21</c:v>
                </c:pt>
                <c:pt idx="966">
                  <c:v>1</c:v>
                </c:pt>
                <c:pt idx="967">
                  <c:v>2</c:v>
                </c:pt>
                <c:pt idx="968">
                  <c:v>2</c:v>
                </c:pt>
                <c:pt idx="969">
                  <c:v>1</c:v>
                </c:pt>
                <c:pt idx="970">
                  <c:v>3</c:v>
                </c:pt>
                <c:pt idx="971">
                  <c:v>2</c:v>
                </c:pt>
                <c:pt idx="972">
                  <c:v>12</c:v>
                </c:pt>
                <c:pt idx="973">
                  <c:v>3</c:v>
                </c:pt>
                <c:pt idx="974">
                  <c:v>1</c:v>
                </c:pt>
                <c:pt idx="975">
                  <c:v>11</c:v>
                </c:pt>
                <c:pt idx="976">
                  <c:v>3</c:v>
                </c:pt>
                <c:pt idx="977">
                  <c:v>3</c:v>
                </c:pt>
                <c:pt idx="978">
                  <c:v>1</c:v>
                </c:pt>
                <c:pt idx="979">
                  <c:v>1</c:v>
                </c:pt>
                <c:pt idx="980">
                  <c:v>3</c:v>
                </c:pt>
                <c:pt idx="981">
                  <c:v>2</c:v>
                </c:pt>
                <c:pt idx="982">
                  <c:v>18</c:v>
                </c:pt>
                <c:pt idx="983">
                  <c:v>6</c:v>
                </c:pt>
                <c:pt idx="984">
                  <c:v>1</c:v>
                </c:pt>
                <c:pt idx="985">
                  <c:v>1</c:v>
                </c:pt>
                <c:pt idx="986">
                  <c:v>4</c:v>
                </c:pt>
                <c:pt idx="987">
                  <c:v>51</c:v>
                </c:pt>
                <c:pt idx="988">
                  <c:v>1</c:v>
                </c:pt>
                <c:pt idx="989">
                  <c:v>1</c:v>
                </c:pt>
                <c:pt idx="990">
                  <c:v>2</c:v>
                </c:pt>
                <c:pt idx="991">
                  <c:v>3</c:v>
                </c:pt>
                <c:pt idx="992">
                  <c:v>3</c:v>
                </c:pt>
                <c:pt idx="993">
                  <c:v>1</c:v>
                </c:pt>
                <c:pt idx="994">
                  <c:v>2</c:v>
                </c:pt>
                <c:pt idx="995">
                  <c:v>1</c:v>
                </c:pt>
                <c:pt idx="996">
                  <c:v>1</c:v>
                </c:pt>
                <c:pt idx="997">
                  <c:v>2</c:v>
                </c:pt>
                <c:pt idx="998">
                  <c:v>1</c:v>
                </c:pt>
                <c:pt idx="999">
                  <c:v>2</c:v>
                </c:pt>
                <c:pt idx="1000">
                  <c:v>1</c:v>
                </c:pt>
                <c:pt idx="1001">
                  <c:v>1</c:v>
                </c:pt>
                <c:pt idx="1002">
                  <c:v>1</c:v>
                </c:pt>
                <c:pt idx="1003">
                  <c:v>1</c:v>
                </c:pt>
                <c:pt idx="1004">
                  <c:v>1</c:v>
                </c:pt>
                <c:pt idx="1005">
                  <c:v>1</c:v>
                </c:pt>
                <c:pt idx="1006">
                  <c:v>69</c:v>
                </c:pt>
                <c:pt idx="1007">
                  <c:v>8</c:v>
                </c:pt>
                <c:pt idx="1008">
                  <c:v>1</c:v>
                </c:pt>
                <c:pt idx="1009">
                  <c:v>1</c:v>
                </c:pt>
                <c:pt idx="1010">
                  <c:v>1</c:v>
                </c:pt>
                <c:pt idx="1011">
                  <c:v>3</c:v>
                </c:pt>
                <c:pt idx="1012">
                  <c:v>2</c:v>
                </c:pt>
                <c:pt idx="1013">
                  <c:v>1</c:v>
                </c:pt>
                <c:pt idx="1014">
                  <c:v>1</c:v>
                </c:pt>
                <c:pt idx="1015">
                  <c:v>3</c:v>
                </c:pt>
                <c:pt idx="1016">
                  <c:v>2</c:v>
                </c:pt>
                <c:pt idx="1017">
                  <c:v>3</c:v>
                </c:pt>
                <c:pt idx="1018">
                  <c:v>1</c:v>
                </c:pt>
                <c:pt idx="1019">
                  <c:v>2</c:v>
                </c:pt>
                <c:pt idx="1020">
                  <c:v>1</c:v>
                </c:pt>
                <c:pt idx="1021">
                  <c:v>3</c:v>
                </c:pt>
                <c:pt idx="1022">
                  <c:v>2</c:v>
                </c:pt>
                <c:pt idx="1023">
                  <c:v>9</c:v>
                </c:pt>
                <c:pt idx="1024">
                  <c:v>2</c:v>
                </c:pt>
                <c:pt idx="1025">
                  <c:v>3</c:v>
                </c:pt>
                <c:pt idx="1026">
                  <c:v>1</c:v>
                </c:pt>
                <c:pt idx="1027">
                  <c:v>6</c:v>
                </c:pt>
                <c:pt idx="1028">
                  <c:v>1</c:v>
                </c:pt>
                <c:pt idx="1029">
                  <c:v>1</c:v>
                </c:pt>
                <c:pt idx="1030">
                  <c:v>1</c:v>
                </c:pt>
                <c:pt idx="1031">
                  <c:v>1</c:v>
                </c:pt>
                <c:pt idx="1032">
                  <c:v>1</c:v>
                </c:pt>
                <c:pt idx="1033">
                  <c:v>1</c:v>
                </c:pt>
                <c:pt idx="1034">
                  <c:v>1</c:v>
                </c:pt>
                <c:pt idx="1035">
                  <c:v>1</c:v>
                </c:pt>
                <c:pt idx="1036">
                  <c:v>4</c:v>
                </c:pt>
                <c:pt idx="1037">
                  <c:v>1</c:v>
                </c:pt>
                <c:pt idx="1038">
                  <c:v>1</c:v>
                </c:pt>
                <c:pt idx="1039">
                  <c:v>1</c:v>
                </c:pt>
                <c:pt idx="1040">
                  <c:v>556</c:v>
                </c:pt>
                <c:pt idx="1041">
                  <c:v>8</c:v>
                </c:pt>
                <c:pt idx="1042">
                  <c:v>1</c:v>
                </c:pt>
                <c:pt idx="1043">
                  <c:v>3</c:v>
                </c:pt>
                <c:pt idx="1044">
                  <c:v>1</c:v>
                </c:pt>
                <c:pt idx="1045">
                  <c:v>2</c:v>
                </c:pt>
                <c:pt idx="1046">
                  <c:v>1</c:v>
                </c:pt>
                <c:pt idx="1047">
                  <c:v>1</c:v>
                </c:pt>
                <c:pt idx="1048">
                  <c:v>10</c:v>
                </c:pt>
                <c:pt idx="1049">
                  <c:v>1</c:v>
                </c:pt>
                <c:pt idx="1050">
                  <c:v>1</c:v>
                </c:pt>
                <c:pt idx="1051">
                  <c:v>1</c:v>
                </c:pt>
                <c:pt idx="105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0-4FB0-9382-F4C18D635E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818880"/>
        <c:axId val="337810560"/>
      </c:barChart>
      <c:catAx>
        <c:axId val="33781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810560"/>
        <c:crosses val="autoZero"/>
        <c:auto val="1"/>
        <c:lblAlgn val="ctr"/>
        <c:lblOffset val="100"/>
        <c:noMultiLvlLbl val="0"/>
      </c:catAx>
      <c:valAx>
        <c:axId val="33781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818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99EF7-A286-4B9F-9F53-734FE22DE3B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73142-935A-4C9B-9A3C-3A4E2852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49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B84AD-578C-42B0-801D-45964F114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DB325-58DD-43C1-AF0E-AFE34BF53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E5858-A9E3-4F28-9B5A-AF8E8C4A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A6AD-50A0-4797-A633-05DEB3C72AC9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E0093-0988-442D-A179-3BF21012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87985-4338-4369-BB06-42D7C96EA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8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E77E5-02CB-47B8-B760-CDA1FA174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0A526E-A0D9-4D23-9F75-745D106C0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3DA81-16A8-4725-B463-9C43FA350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5FB5-E488-4971-B304-BA99E2B3B75D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C0DC-7E0E-45C4-815B-85634508D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E9F88-01E9-4EEE-8CF0-53AE4A2E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1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86D73-E2A0-4617-94A8-B13A7D55B7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2B85C-D17C-48A9-8F12-2382A7525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4A82-2602-4767-BADF-5D378A0D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DB95-2C6C-4225-B5BC-E90F439B6DF8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9D47B-15B1-490A-925F-6C460EAA7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0EFD3-0B1A-47E7-89C3-2593221B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4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8C2FA-D209-443D-89C5-CD6C3771C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76696-435E-4DB7-A8F7-07C1690A7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7CE8-8385-43D5-9B45-6DC1CF04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FA13C-0951-4C25-A999-BC63C4524CD3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32386-109C-4EB5-B24F-7861D518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14966-67B0-453E-90DA-4EB20E54B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758B-70AA-4213-984E-165DEFAD2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B4A1D-9DED-4D63-BBC8-D5CF7E9F2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3A8DB-0FC1-45D3-B99E-17C25C577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832A-970B-4423-8303-00DF2A84A039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0D2C7-E375-4468-AF0E-CAD0DACF6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00B21-2314-4634-AD14-81FE60155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5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636FD-165F-4620-BB46-79A3BE49D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CBEB1-4E0F-4699-A7FE-A0D21FCC7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A39020-6A58-4DFC-83B5-096CD2988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ACF94-5A49-45A7-86DE-FC0FC20A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0B46-2B71-425A-A239-A9FFF8D6E056}" type="datetime1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E7FA2-E038-4158-933C-E11B029D6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8E7E5-B15F-49A6-A238-E97FA5A9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9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42294-DF18-4D7F-BF2F-56905B154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302EE-47EB-4E19-9C4B-EE5A3EC2C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66FB0-8274-484B-AF21-94D2990B7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88D13-3E1C-4A4F-9BA5-8C3FCBAF6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D80C6B-F13F-4B89-854B-67EAF26E8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18F131-82AB-4686-908A-900110764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64798-F105-4A36-93F1-812B71069DBE}" type="datetime1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3ADBE4-AD14-40D8-8866-0D1867C30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6FCB64-7878-4089-A7BA-E62E678A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3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7AE54-A97F-46D2-B870-0EB5FAF51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51381-81F4-4239-9A4A-35D46EE3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9818-5286-4F6D-88E5-830050376A4B}" type="datetime1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6F93CC-099F-4518-8BE6-EB6026281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37860-7E3A-4F91-A3A5-3480CD7AA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3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815F90-5F7F-48C7-9CCF-705A920D7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ACF0-064F-4FEA-91AB-6FF17C1F35F1}" type="datetime1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0BBCD9-00E6-42E7-AC7A-5FCA9F81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DD5E7-12A7-4B7D-8BA5-87EE6E131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1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398E-5A93-4AFA-AE2A-3821E51AC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6AF5D-5030-4E17-BDB2-A23FC51DD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345AE-0C3A-4927-83F6-30850D60C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DCBF4-F05E-4BF5-AC20-B2B3FD26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19F8-4130-4725-8854-8EC36028313A}" type="datetime1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30982-E5E6-407D-8F61-F788C9EC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21CB8-6962-4A03-AAC1-1638C209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8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6D52-580F-480A-9A6A-5C3EBDA90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DE4083-D2F2-4430-9DE2-5E281598E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C6673-4E20-4827-87F3-F77583502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A53E4B-35B2-42BC-ADD9-471B2EA44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A2AA-BA8E-4B6F-867D-01317A230CB5}" type="datetime1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9A3AE-9C05-4C86-8E7D-7329B7F0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819E5-F992-4058-8C79-BA90EAC5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C7459-A068-46F6-9998-5B7E50E96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98C38-04E0-4CCF-8FE6-58CA55C44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480FA-ACE8-4618-BDED-AA6744AF18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380AE-9573-4BE0-8EA5-B94697B2974B}" type="datetime1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A4425-0300-437E-8BDB-0DA33E14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Sasha Latypova, latypova@hotmail.com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F38F4-8322-44ED-AFB5-D33B37A84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8C5F5-A958-4955-901B-E991A7F0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8690C-EF86-4644-B9C1-75BFA81A61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COVID 19 Vaccines by Lot Number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9FAA14-0B58-430B-92F5-061213ED7C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Do all lots contain “the same” product?</a:t>
            </a:r>
          </a:p>
          <a:p>
            <a:r>
              <a:rPr lang="en-US" dirty="0">
                <a:solidFill>
                  <a:srgbClr val="FF0000"/>
                </a:solidFill>
              </a:rPr>
              <a:t>Excessive lot-to-lot variability is highly unusual and must be investigated.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01166-BC4F-4089-AA19-D1946229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55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94D52-D094-4AAE-A5DF-10AA42F81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Moderna: Does this look like the same consistent product lot-to-lot?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C1657-69E4-4BB1-AB2C-87567000C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65063B7-9425-452B-800E-D78BE3F3FA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8665675"/>
              </p:ext>
            </p:extLst>
          </p:nvPr>
        </p:nvGraphicFramePr>
        <p:xfrm>
          <a:off x="838200" y="2057399"/>
          <a:ext cx="9331036" cy="4249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5822C6D-44E1-446F-BA20-8CB73949167D}"/>
              </a:ext>
            </a:extLst>
          </p:cNvPr>
          <p:cNvSpPr txBox="1"/>
          <p:nvPr/>
        </p:nvSpPr>
        <p:spPr>
          <a:xfrm rot="16200000">
            <a:off x="9189151" y="4142536"/>
            <a:ext cx="3607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Range= 1-5130 reports per lot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BA9E5943-38DD-44DA-A70D-2469178B1F43}"/>
              </a:ext>
            </a:extLst>
          </p:cNvPr>
          <p:cNvSpPr/>
          <p:nvPr/>
        </p:nvSpPr>
        <p:spPr>
          <a:xfrm>
            <a:off x="10543026" y="2945928"/>
            <a:ext cx="265322" cy="2701845"/>
          </a:xfrm>
          <a:prstGeom prst="rightBrace">
            <a:avLst>
              <a:gd name="adj1" fmla="val 486906"/>
              <a:gd name="adj2" fmla="val 5518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AC5BC73-5B02-4315-B49E-3CA0B60DB26B}"/>
              </a:ext>
            </a:extLst>
          </p:cNvPr>
          <p:cNvCxnSpPr/>
          <p:nvPr/>
        </p:nvCxnSpPr>
        <p:spPr>
          <a:xfrm>
            <a:off x="1369302" y="5650771"/>
            <a:ext cx="862017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E709DF1-DD75-43A2-AA2F-69B94B5BE442}"/>
              </a:ext>
            </a:extLst>
          </p:cNvPr>
          <p:cNvSpPr txBox="1"/>
          <p:nvPr/>
        </p:nvSpPr>
        <p:spPr>
          <a:xfrm>
            <a:off x="8301520" y="4341791"/>
            <a:ext cx="1974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Flu vax outliers below this line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5240AB0-0868-4F98-8B28-D960E9C73865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9288848" y="4988122"/>
            <a:ext cx="0" cy="639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1C11E4B-B030-4F85-B6B2-C0E1DEA46507}"/>
              </a:ext>
            </a:extLst>
          </p:cNvPr>
          <p:cNvSpPr txBox="1"/>
          <p:nvPr/>
        </p:nvSpPr>
        <p:spPr>
          <a:xfrm>
            <a:off x="1358356" y="6340951"/>
            <a:ext cx="6777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*Includes lots with </a:t>
            </a:r>
            <a:r>
              <a:rPr lang="en-US" sz="1200"/>
              <a:t>non-zero SAE </a:t>
            </a:r>
            <a:r>
              <a:rPr lang="en-US" sz="1200" dirty="0"/>
              <a:t>Reports, after cleaning typos N= 2,244 </a:t>
            </a:r>
          </a:p>
        </p:txBody>
      </p:sp>
    </p:spTree>
    <p:extLst>
      <p:ext uri="{BB962C8B-B14F-4D97-AF65-F5344CB8AC3E}">
        <p14:creationId xmlns:p14="http://schemas.microsoft.com/office/powerpoint/2010/main" val="1596273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EA030-4F48-450F-9B3B-0B75C332A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4076"/>
            <a:ext cx="10515599" cy="9326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dirty="0"/>
              <a:t>5-12 Times Higher 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Variability in C19 Vaccines Lot-to-Lot vs Control Dataset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6A9EA62-A444-449B-9600-3D38A0B31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954522"/>
              </p:ext>
            </p:extLst>
          </p:nvPr>
        </p:nvGraphicFramePr>
        <p:xfrm>
          <a:off x="2191800" y="2113688"/>
          <a:ext cx="6818943" cy="3161338"/>
        </p:xfrm>
        <a:graphic>
          <a:graphicData uri="http://schemas.openxmlformats.org/drawingml/2006/table">
            <a:tbl>
              <a:tblPr/>
              <a:tblGrid>
                <a:gridCol w="3928704">
                  <a:extLst>
                    <a:ext uri="{9D8B030D-6E8A-4147-A177-3AD203B41FA5}">
                      <a16:colId xmlns:a16="http://schemas.microsoft.com/office/drawing/2014/main" val="3180337985"/>
                    </a:ext>
                  </a:extLst>
                </a:gridCol>
                <a:gridCol w="1649596">
                  <a:extLst>
                    <a:ext uri="{9D8B030D-6E8A-4147-A177-3AD203B41FA5}">
                      <a16:colId xmlns:a16="http://schemas.microsoft.com/office/drawing/2014/main" val="586092203"/>
                    </a:ext>
                  </a:extLst>
                </a:gridCol>
                <a:gridCol w="1240643">
                  <a:extLst>
                    <a:ext uri="{9D8B030D-6E8A-4147-A177-3AD203B41FA5}">
                      <a16:colId xmlns:a16="http://schemas.microsoft.com/office/drawing/2014/main" val="4192900130"/>
                    </a:ext>
                  </a:extLst>
                </a:gridCol>
              </a:tblGrid>
              <a:tr h="8335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 Type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SAE Reports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Deaths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84179"/>
                  </a:ext>
                </a:extLst>
              </a:tr>
              <a:tr h="775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COVID19 VACCINES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141166"/>
                  </a:ext>
                </a:extLst>
              </a:tr>
              <a:tr h="775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MODERNA ONLY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91848"/>
                  </a:ext>
                </a:extLst>
              </a:tr>
              <a:tr h="775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FLU VACCINES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57016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D4E28E8-3A6C-4EB2-B015-08D122D8F340}"/>
              </a:ext>
            </a:extLst>
          </p:cNvPr>
          <p:cNvSpPr txBox="1"/>
          <p:nvPr/>
        </p:nvSpPr>
        <p:spPr>
          <a:xfrm>
            <a:off x="2228564" y="1993352"/>
            <a:ext cx="678218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Coefficient of Variation for Each Dataset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4A3EE8-E0A8-49B1-8ECC-A32BC7395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72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F2DCC-DAD3-4DCC-B848-F20ECBAD2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Variability in Adverse Events of C19 Vaccines Lot-to-Lot is Excessive and Unusual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8612-3D87-4666-8FDA-7A696C11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2650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Excessive variability is a </a:t>
            </a:r>
            <a:r>
              <a:rPr lang="en-US" dirty="0">
                <a:solidFill>
                  <a:srgbClr val="FF0000"/>
                </a:solidFill>
              </a:rPr>
              <a:t>highly unusual pattern</a:t>
            </a:r>
            <a:r>
              <a:rPr lang="en-US" dirty="0"/>
              <a:t> and must be investigated: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C19 Vaccines DO NOT show same consistency lot-to-lot as do flu vaccines when measured by the outcomes data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5-12 times higher lot-to-lot variability</a:t>
            </a:r>
          </a:p>
          <a:p>
            <a:r>
              <a:rPr lang="en-US" dirty="0"/>
              <a:t>Manufacturers make assurances of product consistency and GMP compliance when applying for EUA/FDA approval, in SEC filings, to public, Medicare/Medicaid and to private health insurers:</a:t>
            </a:r>
          </a:p>
          <a:p>
            <a:pPr lvl="1"/>
            <a:r>
              <a:rPr lang="en-US" dirty="0"/>
              <a:t>Are these assurances fraudulent?</a:t>
            </a:r>
          </a:p>
          <a:p>
            <a:pPr lvl="1"/>
            <a:r>
              <a:rPr lang="en-US" dirty="0"/>
              <a:t>If manufacturers are exempt from GMP for covid vaccines – do patients and providers know this? Do investors and insurers know this?</a:t>
            </a:r>
          </a:p>
          <a:p>
            <a:pPr lvl="1"/>
            <a:r>
              <a:rPr lang="en-US" dirty="0"/>
              <a:t>If manufacturers do not have liability – the vaccinators and mandate pushers certainly do!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E2085-5E6C-43AA-B742-8346A589C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68559-A03C-4CA6-8A32-7B45D06C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Authors – Team Enigma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E47BE-0986-45BF-98E0-A0D06EA4C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are a group of independent researchers with experience in:</a:t>
            </a:r>
          </a:p>
          <a:p>
            <a:pPr lvl="1"/>
            <a:r>
              <a:rPr lang="en-US" dirty="0"/>
              <a:t>Pharmaceutical R&amp;D and manufacturing</a:t>
            </a:r>
          </a:p>
          <a:p>
            <a:pPr lvl="1"/>
            <a:r>
              <a:rPr lang="en-US" dirty="0"/>
              <a:t>Clinical trials</a:t>
            </a:r>
          </a:p>
          <a:p>
            <a:pPr lvl="1"/>
            <a:r>
              <a:rPr lang="en-US" dirty="0"/>
              <a:t>Pharma industry regulations</a:t>
            </a:r>
          </a:p>
          <a:p>
            <a:pPr lvl="1"/>
            <a:r>
              <a:rPr lang="en-US" dirty="0"/>
              <a:t>Data analyses and modeling</a:t>
            </a:r>
          </a:p>
          <a:p>
            <a:pPr lvl="1"/>
            <a:r>
              <a:rPr lang="en-US" dirty="0"/>
              <a:t>Statistics</a:t>
            </a:r>
          </a:p>
          <a:p>
            <a:r>
              <a:rPr lang="en-US" dirty="0"/>
              <a:t>Located worldwide, conducting independent analyses of the same data</a:t>
            </a:r>
          </a:p>
          <a:p>
            <a:r>
              <a:rPr lang="en-US" dirty="0"/>
              <a:t>Financially and politically independent</a:t>
            </a:r>
          </a:p>
          <a:p>
            <a:r>
              <a:rPr lang="en-US" dirty="0"/>
              <a:t>We are not afraid to think for ourselves and speak up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1F8D9C-8DD1-4122-A4C3-E14DF5923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2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1346E-225A-437B-A8E2-04417BC92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matter?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D4F59-37D1-46F7-9CB3-191D3D708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drugs are poisons, it is a matter of dosing, application and risk/benefit:</a:t>
            </a:r>
          </a:p>
          <a:p>
            <a:pPr lvl="1"/>
            <a:r>
              <a:rPr lang="en-US" dirty="0"/>
              <a:t>Warfarin (blood thinner) – its other application is rat poison</a:t>
            </a:r>
          </a:p>
          <a:p>
            <a:pPr lvl="1"/>
            <a:r>
              <a:rPr lang="en-US" dirty="0"/>
              <a:t>Chemotherapy agents for cancer are highly toxic</a:t>
            </a:r>
          </a:p>
          <a:p>
            <a:pPr lvl="1"/>
            <a:endParaRPr lang="en-US" dirty="0"/>
          </a:p>
          <a:p>
            <a:r>
              <a:rPr lang="en-US" dirty="0"/>
              <a:t>Mass produced food, beverages, vitamins, supplements, homeopathic products, </a:t>
            </a:r>
            <a:r>
              <a:rPr lang="en-US" dirty="0" err="1"/>
              <a:t>etc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If you drank a can of beer from your favorite brand and the result was 300% different from previous time, would you drink that beer again?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That’s why product consistency matters!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5E6A6-D3DB-448E-BCA5-AF7F04BEF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32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CD10C-CAD0-4B26-A04F-9028A2F1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FDA Good Manufacturing Practices (GMP): </a:t>
            </a:r>
            <a:r>
              <a:rPr lang="en-US" b="0" i="0" dirty="0">
                <a:solidFill>
                  <a:srgbClr val="23238E"/>
                </a:solidFill>
                <a:effectLst/>
                <a:latin typeface="courier new" panose="02070309020205020404" pitchFamily="49" charset="0"/>
              </a:rPr>
              <a:t>21CFR210.1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A2CC-B23C-4790-8ED0-93A4B3EAD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 quality, consistency and purity standards for drugs/vaccines:</a:t>
            </a:r>
          </a:p>
          <a:p>
            <a:pPr lvl="1"/>
            <a:r>
              <a:rPr lang="en-US" dirty="0"/>
              <a:t>Expectation that every new lot/batch is “almost the same” as all previous lots</a:t>
            </a:r>
          </a:p>
          <a:p>
            <a:pPr lvl="1"/>
            <a:r>
              <a:rPr lang="en-US" dirty="0"/>
              <a:t>Expectation that vaccines from different manufacturers for a disease indication are “the same” or interchangeable product</a:t>
            </a:r>
          </a:p>
          <a:p>
            <a:r>
              <a:rPr lang="en-US" dirty="0"/>
              <a:t>Current FDA GMP regulations were developed after several adulterated or poorly tested products poisoned and killed 100s of people (early 1900’s to 1960’s)</a:t>
            </a:r>
          </a:p>
          <a:p>
            <a:r>
              <a:rPr lang="en-US" b="0" i="0" dirty="0">
                <a:solidFill>
                  <a:srgbClr val="23238E"/>
                </a:solidFill>
                <a:effectLst/>
                <a:latin typeface="courier new" panose="02070309020205020404" pitchFamily="49" charset="0"/>
              </a:rPr>
              <a:t>“The failure to comply …shall render such drug to be </a:t>
            </a:r>
            <a:r>
              <a:rPr lang="en-US" b="0" i="0" u="sng" dirty="0">
                <a:solidFill>
                  <a:srgbClr val="FF0000"/>
                </a:solidFill>
                <a:effectLst/>
                <a:latin typeface="courier new" panose="02070309020205020404" pitchFamily="49" charset="0"/>
              </a:rPr>
              <a:t>adulterated</a:t>
            </a:r>
            <a:r>
              <a:rPr lang="en-US" b="0" i="0" dirty="0">
                <a:solidFill>
                  <a:srgbClr val="23238E"/>
                </a:solidFill>
                <a:effectLst/>
                <a:latin typeface="courier new" panose="02070309020205020404" pitchFamily="49" charset="0"/>
              </a:rPr>
              <a:t> …shall be subject to regulatory action”.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07F7C8-DCA0-40D3-92CF-C15C1707A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4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F3D65-8258-418B-981C-DC998045A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VAERS Data: Covid 19 mRNA Vaccines vs Seasonal Flu Vaccines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0E75BC7-1EFF-4AA2-92EE-13D401806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71461"/>
              </p:ext>
            </p:extLst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58281917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8965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Seasonal Flu Vaccines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Covid 19 mRNA Vaccines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378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 injectable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injectable 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605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10+ manufacturers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manufacturers (Pfizer, Moderna, Janssen)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61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10+ years of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&lt;12 months of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492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u="none" strike="noStrike" dirty="0">
                          <a:effectLst/>
                        </a:rPr>
                        <a:t>22,334 manufacturing lots*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dirty="0">
                          <a:effectLst/>
                        </a:rPr>
                        <a:t>24,945 manufacturing lots*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771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9,429</a:t>
                      </a:r>
                      <a:r>
                        <a:rPr lang="en-US" sz="1800" u="none" strike="noStrike" dirty="0">
                          <a:effectLst/>
                        </a:rPr>
                        <a:t> Serious Adverse Events**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47,239</a:t>
                      </a:r>
                      <a:r>
                        <a:rPr lang="en-US" sz="1800" u="none" strike="noStrike" dirty="0">
                          <a:effectLst/>
                        </a:rPr>
                        <a:t>  Serious Adverse Events**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3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906</a:t>
                      </a:r>
                      <a:r>
                        <a:rPr lang="en-US" dirty="0"/>
                        <a:t> deaths**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7,335</a:t>
                      </a:r>
                      <a:r>
                        <a:rPr lang="en-US" dirty="0"/>
                        <a:t> deaths**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367966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B665D-178D-4E6F-A4FE-84C7BB8D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6971B9-4616-4B62-8C99-1C2DAC1E0066}"/>
              </a:ext>
            </a:extLst>
          </p:cNvPr>
          <p:cNvSpPr txBox="1"/>
          <p:nvPr/>
        </p:nvSpPr>
        <p:spPr>
          <a:xfrm>
            <a:off x="905210" y="4916622"/>
            <a:ext cx="103616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*Unvalidated – i.e. lots that are present in VAERS database, not complete list, contains typos. This does not matter when comparing two datasets that have the same error-prone data.</a:t>
            </a:r>
          </a:p>
          <a:p>
            <a:r>
              <a:rPr lang="en-US" dirty="0"/>
              <a:t>**Numbers of events reported to VAERS in each category</a:t>
            </a:r>
          </a:p>
        </p:txBody>
      </p:sp>
    </p:spTree>
    <p:extLst>
      <p:ext uri="{BB962C8B-B14F-4D97-AF65-F5344CB8AC3E}">
        <p14:creationId xmlns:p14="http://schemas.microsoft.com/office/powerpoint/2010/main" val="2258038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A2F3-3A87-46B4-89A5-76B8E3968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Flu Vaccines: Consistent product across many manufacturers, lots, years, only 2 outliers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3434D9-F171-4E14-AE33-3FDC7A8E681C}"/>
              </a:ext>
            </a:extLst>
          </p:cNvPr>
          <p:cNvSpPr txBox="1"/>
          <p:nvPr/>
        </p:nvSpPr>
        <p:spPr>
          <a:xfrm rot="16200000">
            <a:off x="8779635" y="3964620"/>
            <a:ext cx="3607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Range= 1-37 reports per lot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44DC6574-29AB-417D-9484-5E0CECF72CB0}"/>
              </a:ext>
            </a:extLst>
          </p:cNvPr>
          <p:cNvSpPr/>
          <p:nvPr/>
        </p:nvSpPr>
        <p:spPr>
          <a:xfrm>
            <a:off x="10133510" y="2931919"/>
            <a:ext cx="265322" cy="2701845"/>
          </a:xfrm>
          <a:prstGeom prst="rightBrace">
            <a:avLst>
              <a:gd name="adj1" fmla="val 486906"/>
              <a:gd name="adj2" fmla="val 5518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0C138F0-E8B4-4753-AD10-22B390A752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590842"/>
              </p:ext>
            </p:extLst>
          </p:nvPr>
        </p:nvGraphicFramePr>
        <p:xfrm>
          <a:off x="1183671" y="2057399"/>
          <a:ext cx="8852290" cy="4435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270410-738F-4B3A-A60C-6A1328428E47}"/>
              </a:ext>
            </a:extLst>
          </p:cNvPr>
          <p:cNvSpPr txBox="1"/>
          <p:nvPr/>
        </p:nvSpPr>
        <p:spPr>
          <a:xfrm>
            <a:off x="1234399" y="6435461"/>
            <a:ext cx="6777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*Includes lots with non-zero SAE Reports only, N= 5,797 Lot Numbers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F9872-09E7-446D-ACAA-4EA004DB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537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5842C-C690-484B-9C45-2ADB325E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Covid Vaccines: Does this look like the same consistent product by manufacturer and by lot?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CAA909-2E30-4CB0-9BD4-00EDE8CE0A4F}"/>
              </a:ext>
            </a:extLst>
          </p:cNvPr>
          <p:cNvSpPr txBox="1"/>
          <p:nvPr/>
        </p:nvSpPr>
        <p:spPr>
          <a:xfrm rot="16200000">
            <a:off x="9318180" y="3850827"/>
            <a:ext cx="3607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Range= 1-622 reports per lot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039A546C-4DC9-488E-8361-5820B771037A}"/>
              </a:ext>
            </a:extLst>
          </p:cNvPr>
          <p:cNvSpPr/>
          <p:nvPr/>
        </p:nvSpPr>
        <p:spPr>
          <a:xfrm>
            <a:off x="10672055" y="2654219"/>
            <a:ext cx="265322" cy="2701845"/>
          </a:xfrm>
          <a:prstGeom prst="rightBrace">
            <a:avLst>
              <a:gd name="adj1" fmla="val 486906"/>
              <a:gd name="adj2" fmla="val 5518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841DB05-2CB7-4409-94DE-450F5891F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757208"/>
              </p:ext>
            </p:extLst>
          </p:nvPr>
        </p:nvGraphicFramePr>
        <p:xfrm>
          <a:off x="1004153" y="1806361"/>
          <a:ext cx="9578142" cy="4686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CCF085D-0E0D-41AF-BE55-1D23F1D45145}"/>
              </a:ext>
            </a:extLst>
          </p:cNvPr>
          <p:cNvCxnSpPr/>
          <p:nvPr/>
        </p:nvCxnSpPr>
        <p:spPr>
          <a:xfrm>
            <a:off x="1516342" y="5284481"/>
            <a:ext cx="862017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D4B2E83-FB88-4391-AC9A-75BF541A08DD}"/>
              </a:ext>
            </a:extLst>
          </p:cNvPr>
          <p:cNvSpPr txBox="1"/>
          <p:nvPr/>
        </p:nvSpPr>
        <p:spPr>
          <a:xfrm>
            <a:off x="8448560" y="3998476"/>
            <a:ext cx="1974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Flu vax outliers below this line (37)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1232436-A565-4BEF-BE5D-77B6066AAEAD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9435888" y="4644807"/>
            <a:ext cx="0" cy="639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A7DB796-FD0A-499E-B3D7-B3F944466DAC}"/>
              </a:ext>
            </a:extLst>
          </p:cNvPr>
          <p:cNvSpPr txBox="1"/>
          <p:nvPr/>
        </p:nvSpPr>
        <p:spPr>
          <a:xfrm>
            <a:off x="1220506" y="6391840"/>
            <a:ext cx="6777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*Includes lots with non-zero SAE Reports only, N= 4,122 Lot Numbers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4036A8-0F48-4B23-BC2E-15B448ED18A1}"/>
              </a:ext>
            </a:extLst>
          </p:cNvPr>
          <p:cNvSpPr txBox="1"/>
          <p:nvPr/>
        </p:nvSpPr>
        <p:spPr>
          <a:xfrm>
            <a:off x="3115396" y="3538131"/>
            <a:ext cx="129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Moderna Lots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5037CE-1EC8-4CAF-8F76-BD0DA64FE89D}"/>
              </a:ext>
            </a:extLst>
          </p:cNvPr>
          <p:cNvSpPr txBox="1"/>
          <p:nvPr/>
        </p:nvSpPr>
        <p:spPr>
          <a:xfrm>
            <a:off x="6874849" y="2314340"/>
            <a:ext cx="138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Pfizer Lots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81EA2E-2C3E-4007-BB57-AA33CBCACDB5}"/>
              </a:ext>
            </a:extLst>
          </p:cNvPr>
          <p:cNvSpPr txBox="1"/>
          <p:nvPr/>
        </p:nvSpPr>
        <p:spPr>
          <a:xfrm>
            <a:off x="1245433" y="3698956"/>
            <a:ext cx="129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Janssen Lots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A374D7-7559-48FC-9D5C-043E2C00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3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7D99C-6093-4A61-9859-6F0654DF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unusual pattern persists even after removing typos in lot numbers…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39E662-C810-4E5F-97C3-AC018462B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7F0C469-6EF4-4E5E-802A-120B935437B9}"/>
              </a:ext>
            </a:extLst>
          </p:cNvPr>
          <p:cNvGraphicFramePr>
            <a:graphicFrameLocks/>
          </p:cNvGraphicFramePr>
          <p:nvPr/>
        </p:nvGraphicFramePr>
        <p:xfrm>
          <a:off x="1231451" y="1823739"/>
          <a:ext cx="8661530" cy="4452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FD4FC6E-96A6-4380-8CB9-51307D76AF3F}"/>
              </a:ext>
            </a:extLst>
          </p:cNvPr>
          <p:cNvSpPr txBox="1"/>
          <p:nvPr/>
        </p:nvSpPr>
        <p:spPr>
          <a:xfrm rot="16200000">
            <a:off x="8638120" y="3818662"/>
            <a:ext cx="3607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Range= 1-5130 reports per lot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AD5B2681-D820-477B-AB9A-685C7B0E54CF}"/>
              </a:ext>
            </a:extLst>
          </p:cNvPr>
          <p:cNvSpPr/>
          <p:nvPr/>
        </p:nvSpPr>
        <p:spPr>
          <a:xfrm>
            <a:off x="9987400" y="2792069"/>
            <a:ext cx="265322" cy="2701845"/>
          </a:xfrm>
          <a:prstGeom prst="rightBrace">
            <a:avLst>
              <a:gd name="adj1" fmla="val 486906"/>
              <a:gd name="adj2" fmla="val 5518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4099E1-BD8C-42C2-8A6D-C15A8CFCCC09}"/>
              </a:ext>
            </a:extLst>
          </p:cNvPr>
          <p:cNvSpPr txBox="1"/>
          <p:nvPr/>
        </p:nvSpPr>
        <p:spPr>
          <a:xfrm>
            <a:off x="1404306" y="6382650"/>
            <a:ext cx="6777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*Includes lots with non-zero SAE Reports, after cleaning typos N= 2,244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E9F1FF-E978-4D39-BDF0-7D8669D3094B}"/>
              </a:ext>
            </a:extLst>
          </p:cNvPr>
          <p:cNvSpPr txBox="1"/>
          <p:nvPr/>
        </p:nvSpPr>
        <p:spPr>
          <a:xfrm>
            <a:off x="3649247" y="2770977"/>
            <a:ext cx="129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Moderna Lots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BC663A-3065-439D-8A66-3E6493A48216}"/>
              </a:ext>
            </a:extLst>
          </p:cNvPr>
          <p:cNvSpPr txBox="1"/>
          <p:nvPr/>
        </p:nvSpPr>
        <p:spPr>
          <a:xfrm>
            <a:off x="6874849" y="3182795"/>
            <a:ext cx="138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Pfizer Lots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8064ED-953B-4422-92C3-96BCDFFCCE9E}"/>
              </a:ext>
            </a:extLst>
          </p:cNvPr>
          <p:cNvSpPr txBox="1"/>
          <p:nvPr/>
        </p:nvSpPr>
        <p:spPr>
          <a:xfrm>
            <a:off x="1332738" y="4121696"/>
            <a:ext cx="129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Janssen Lots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CDA07D-FAD4-49E2-B97C-6F1A0E4D3263}"/>
              </a:ext>
            </a:extLst>
          </p:cNvPr>
          <p:cNvCxnSpPr/>
          <p:nvPr/>
        </p:nvCxnSpPr>
        <p:spPr>
          <a:xfrm>
            <a:off x="1516342" y="5626545"/>
            <a:ext cx="862017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E861834-3837-453D-BB6D-E5BD65F3FE64}"/>
              </a:ext>
            </a:extLst>
          </p:cNvPr>
          <p:cNvSpPr txBox="1"/>
          <p:nvPr/>
        </p:nvSpPr>
        <p:spPr>
          <a:xfrm>
            <a:off x="8845327" y="4340540"/>
            <a:ext cx="1134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Flu vax outliers below this line (37)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8612603-C706-4D13-898D-1DC57EDA4665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9412807" y="4986871"/>
            <a:ext cx="0" cy="639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838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EB413-A087-4F68-B447-4DDC7FE2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and for Death Reports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35424C-CAC2-4323-AFB6-8A13F48C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8C5F5-A958-4955-901B-E991A7F09132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19E6DB6-F785-41CA-8D65-980271B2344F}"/>
              </a:ext>
            </a:extLst>
          </p:cNvPr>
          <p:cNvGraphicFramePr>
            <a:graphicFrameLocks/>
          </p:cNvGraphicFramePr>
          <p:nvPr/>
        </p:nvGraphicFramePr>
        <p:xfrm>
          <a:off x="1790009" y="1662547"/>
          <a:ext cx="8506691" cy="47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67D864E-DEF7-418A-9D8E-CB15EA562863}"/>
              </a:ext>
            </a:extLst>
          </p:cNvPr>
          <p:cNvSpPr txBox="1"/>
          <p:nvPr/>
        </p:nvSpPr>
        <p:spPr>
          <a:xfrm rot="16200000">
            <a:off x="9189151" y="4142536"/>
            <a:ext cx="3607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Range= 0 -142 reports per lot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AB2626DF-A28A-485F-9DA9-B094E683E4E1}"/>
              </a:ext>
            </a:extLst>
          </p:cNvPr>
          <p:cNvSpPr/>
          <p:nvPr/>
        </p:nvSpPr>
        <p:spPr>
          <a:xfrm>
            <a:off x="10543026" y="2945928"/>
            <a:ext cx="265322" cy="2701845"/>
          </a:xfrm>
          <a:prstGeom prst="rightBrace">
            <a:avLst>
              <a:gd name="adj1" fmla="val 486906"/>
              <a:gd name="adj2" fmla="val 5518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C22AE4-F5BB-4C9A-876C-3C0999AED6D0}"/>
              </a:ext>
            </a:extLst>
          </p:cNvPr>
          <p:cNvSpPr txBox="1"/>
          <p:nvPr/>
        </p:nvSpPr>
        <p:spPr>
          <a:xfrm>
            <a:off x="1805161" y="4131218"/>
            <a:ext cx="129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Janssen Lots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CD0C6B-528A-4A64-94D1-997FA6C44EC2}"/>
              </a:ext>
            </a:extLst>
          </p:cNvPr>
          <p:cNvSpPr txBox="1"/>
          <p:nvPr/>
        </p:nvSpPr>
        <p:spPr>
          <a:xfrm>
            <a:off x="3679738" y="3177913"/>
            <a:ext cx="129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Moderna Lots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84B7CD-6BB6-4A9B-B0C5-51C991F8308C}"/>
              </a:ext>
            </a:extLst>
          </p:cNvPr>
          <p:cNvSpPr txBox="1"/>
          <p:nvPr/>
        </p:nvSpPr>
        <p:spPr>
          <a:xfrm>
            <a:off x="7268317" y="2416274"/>
            <a:ext cx="138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Pfizer Lots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0E2B36-5E95-48C0-876E-8A07C7F9B392}"/>
              </a:ext>
            </a:extLst>
          </p:cNvPr>
          <p:cNvSpPr txBox="1"/>
          <p:nvPr/>
        </p:nvSpPr>
        <p:spPr>
          <a:xfrm>
            <a:off x="2043011" y="6400686"/>
            <a:ext cx="6777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*Includes lots with zero Death Reports, after cleaning typos N= 2,244 </a:t>
            </a:r>
          </a:p>
        </p:txBody>
      </p:sp>
    </p:spTree>
    <p:extLst>
      <p:ext uri="{BB962C8B-B14F-4D97-AF65-F5344CB8AC3E}">
        <p14:creationId xmlns:p14="http://schemas.microsoft.com/office/powerpoint/2010/main" val="2274868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1661</TotalTime>
  <Words>823</Words>
  <Application>Microsoft Office PowerPoint</Application>
  <PresentationFormat>Widescreen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Office Theme</vt:lpstr>
      <vt:lpstr>COVID 19 Vaccines by Lot Number</vt:lpstr>
      <vt:lpstr>About the Authors – Team Enigma</vt:lpstr>
      <vt:lpstr>Why does this matter?</vt:lpstr>
      <vt:lpstr>FDA Good Manufacturing Practices (GMP): 21CFR210.1 </vt:lpstr>
      <vt:lpstr>VAERS Data: Covid 19 mRNA Vaccines vs Seasonal Flu Vaccines</vt:lpstr>
      <vt:lpstr>Flu Vaccines: Consistent product across many manufacturers, lots, years, only 2 outliers</vt:lpstr>
      <vt:lpstr>Covid Vaccines: Does this look like the same consistent product by manufacturer and by lot?</vt:lpstr>
      <vt:lpstr>The unusual pattern persists even after removing typos in lot numbers…</vt:lpstr>
      <vt:lpstr>… and for Death Reports</vt:lpstr>
      <vt:lpstr>Moderna: Does this look like the same consistent product lot-to-lot?</vt:lpstr>
      <vt:lpstr>5-12 Times Higher Variability in C19 Vaccines Lot-to-Lot vs Control Dataset</vt:lpstr>
      <vt:lpstr>Variability in Adverse Events of C19 Vaccines Lot-to-Lot is Excessive and Unusual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 Vaccines VAERS Data by Lot Number</dc:title>
  <dc:creator>Alexandra Latypova</dc:creator>
  <cp:lastModifiedBy>Alexandra Latypova</cp:lastModifiedBy>
  <cp:revision>168</cp:revision>
  <dcterms:created xsi:type="dcterms:W3CDTF">2021-10-25T00:18:34Z</dcterms:created>
  <dcterms:modified xsi:type="dcterms:W3CDTF">2021-12-15T18:14:09Z</dcterms:modified>
</cp:coreProperties>
</file>